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sldIdLst>
    <p:sldId id="270" r:id="rId5"/>
    <p:sldId id="312" r:id="rId6"/>
    <p:sldId id="323" r:id="rId7"/>
    <p:sldId id="324" r:id="rId8"/>
    <p:sldId id="327" r:id="rId9"/>
    <p:sldId id="328" r:id="rId10"/>
    <p:sldId id="329" r:id="rId11"/>
    <p:sldId id="330" r:id="rId12"/>
    <p:sldId id="335" r:id="rId13"/>
    <p:sldId id="325" r:id="rId14"/>
    <p:sldId id="326" r:id="rId15"/>
    <p:sldId id="331" r:id="rId16"/>
    <p:sldId id="332" r:id="rId17"/>
    <p:sldId id="333" r:id="rId18"/>
    <p:sldId id="334" r:id="rId19"/>
    <p:sldId id="336" r:id="rId20"/>
    <p:sldId id="338" r:id="rId21"/>
    <p:sldId id="337" r:id="rId22"/>
  </p:sldIdLst>
  <p:sldSz cx="12192000" cy="6858000"/>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Eccleston" initials="JE" lastIdx="2" clrIdx="0">
    <p:extLst>
      <p:ext uri="{19B8F6BF-5375-455C-9EA6-DF929625EA0E}">
        <p15:presenceInfo xmlns:p15="http://schemas.microsoft.com/office/powerpoint/2012/main" userId="S::Jane.Eccleston@asic.gov.au::6ac55807-c084-4f08-9bb4-57fe514901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46"/>
    <a:srgbClr val="1D252D"/>
    <a:srgbClr val="0070CE"/>
    <a:srgbClr val="1A80D3"/>
    <a:srgbClr val="66AB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12" autoAdjust="0"/>
    <p:restoredTop sz="93849" autoAdjust="0"/>
  </p:normalViewPr>
  <p:slideViewPr>
    <p:cSldViewPr snapToGrid="0" snapToObjects="1">
      <p:cViewPr varScale="1">
        <p:scale>
          <a:sx n="80" d="100"/>
          <a:sy n="80" d="100"/>
        </p:scale>
        <p:origin x="360" y="9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09079" y="0"/>
            <a:ext cx="2914015" cy="490409"/>
          </a:xfrm>
          <a:prstGeom prst="rect">
            <a:avLst/>
          </a:prstGeom>
        </p:spPr>
        <p:txBody>
          <a:bodyPr vert="horz" lIns="91440" tIns="45720" rIns="91440" bIns="45720" rtlCol="0"/>
          <a:lstStyle>
            <a:lvl1pPr algn="r">
              <a:defRPr sz="1200"/>
            </a:lvl1pPr>
          </a:lstStyle>
          <a:p>
            <a:fld id="{23A1DAD7-EE21-9D4E-A62E-234C93494296}" type="datetimeFigureOut">
              <a:rPr lang="en-AU" smtClean="0"/>
              <a:t>24/07/2020</a:t>
            </a:fld>
            <a:endParaRPr lang="en-AU"/>
          </a:p>
        </p:txBody>
      </p:sp>
      <p:sp>
        <p:nvSpPr>
          <p:cNvPr id="4" name="Slide Image Placeholder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2465" y="4703852"/>
            <a:ext cx="5379720" cy="384860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283830"/>
            <a:ext cx="2914015" cy="49040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09079" y="9283830"/>
            <a:ext cx="2914015" cy="490408"/>
          </a:xfrm>
          <a:prstGeom prst="rect">
            <a:avLst/>
          </a:prstGeom>
        </p:spPr>
        <p:txBody>
          <a:bodyPr vert="horz" lIns="91440" tIns="45720" rIns="91440" bIns="45720" rtlCol="0" anchor="b"/>
          <a:lstStyle>
            <a:lvl1pPr algn="r">
              <a:defRPr sz="1200"/>
            </a:lvl1pPr>
          </a:lstStyle>
          <a:p>
            <a:fld id="{D4552914-4A6F-5444-9C93-C9E9F0392F2C}" type="slidenum">
              <a:rPr lang="en-AU" smtClean="0"/>
              <a:t>‹#›</a:t>
            </a:fld>
            <a:endParaRPr lang="en-AU"/>
          </a:p>
        </p:txBody>
      </p:sp>
    </p:spTree>
    <p:extLst>
      <p:ext uri="{BB962C8B-B14F-4D97-AF65-F5344CB8AC3E}">
        <p14:creationId xmlns:p14="http://schemas.microsoft.com/office/powerpoint/2010/main" val="1007729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1</a:t>
            </a:fld>
            <a:endParaRPr lang="en-AU"/>
          </a:p>
        </p:txBody>
      </p:sp>
    </p:spTree>
    <p:extLst>
      <p:ext uri="{BB962C8B-B14F-4D97-AF65-F5344CB8AC3E}">
        <p14:creationId xmlns:p14="http://schemas.microsoft.com/office/powerpoint/2010/main" val="2278703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10</a:t>
            </a:fld>
            <a:endParaRPr lang="en-AU"/>
          </a:p>
        </p:txBody>
      </p:sp>
    </p:spTree>
    <p:extLst>
      <p:ext uri="{BB962C8B-B14F-4D97-AF65-F5344CB8AC3E}">
        <p14:creationId xmlns:p14="http://schemas.microsoft.com/office/powerpoint/2010/main" val="605941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11</a:t>
            </a:fld>
            <a:endParaRPr lang="en-AU"/>
          </a:p>
        </p:txBody>
      </p:sp>
    </p:spTree>
    <p:extLst>
      <p:ext uri="{BB962C8B-B14F-4D97-AF65-F5344CB8AC3E}">
        <p14:creationId xmlns:p14="http://schemas.microsoft.com/office/powerpoint/2010/main" val="3619483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12</a:t>
            </a:fld>
            <a:endParaRPr lang="en-AU"/>
          </a:p>
        </p:txBody>
      </p:sp>
    </p:spTree>
    <p:extLst>
      <p:ext uri="{BB962C8B-B14F-4D97-AF65-F5344CB8AC3E}">
        <p14:creationId xmlns:p14="http://schemas.microsoft.com/office/powerpoint/2010/main" val="1469665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13</a:t>
            </a:fld>
            <a:endParaRPr lang="en-AU"/>
          </a:p>
        </p:txBody>
      </p:sp>
    </p:spTree>
    <p:extLst>
      <p:ext uri="{BB962C8B-B14F-4D97-AF65-F5344CB8AC3E}">
        <p14:creationId xmlns:p14="http://schemas.microsoft.com/office/powerpoint/2010/main" val="4086158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14</a:t>
            </a:fld>
            <a:endParaRPr lang="en-AU"/>
          </a:p>
        </p:txBody>
      </p:sp>
    </p:spTree>
    <p:extLst>
      <p:ext uri="{BB962C8B-B14F-4D97-AF65-F5344CB8AC3E}">
        <p14:creationId xmlns:p14="http://schemas.microsoft.com/office/powerpoint/2010/main" val="2721897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15</a:t>
            </a:fld>
            <a:endParaRPr lang="en-AU"/>
          </a:p>
        </p:txBody>
      </p:sp>
    </p:spTree>
    <p:extLst>
      <p:ext uri="{BB962C8B-B14F-4D97-AF65-F5344CB8AC3E}">
        <p14:creationId xmlns:p14="http://schemas.microsoft.com/office/powerpoint/2010/main" val="2228638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16</a:t>
            </a:fld>
            <a:endParaRPr lang="en-AU"/>
          </a:p>
        </p:txBody>
      </p:sp>
    </p:spTree>
    <p:extLst>
      <p:ext uri="{BB962C8B-B14F-4D97-AF65-F5344CB8AC3E}">
        <p14:creationId xmlns:p14="http://schemas.microsoft.com/office/powerpoint/2010/main" val="3676247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17</a:t>
            </a:fld>
            <a:endParaRPr lang="en-AU"/>
          </a:p>
        </p:txBody>
      </p:sp>
    </p:spTree>
    <p:extLst>
      <p:ext uri="{BB962C8B-B14F-4D97-AF65-F5344CB8AC3E}">
        <p14:creationId xmlns:p14="http://schemas.microsoft.com/office/powerpoint/2010/main" val="101279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2</a:t>
            </a:fld>
            <a:endParaRPr lang="en-AU"/>
          </a:p>
        </p:txBody>
      </p:sp>
    </p:spTree>
    <p:extLst>
      <p:ext uri="{BB962C8B-B14F-4D97-AF65-F5344CB8AC3E}">
        <p14:creationId xmlns:p14="http://schemas.microsoft.com/office/powerpoint/2010/main" val="4060743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3</a:t>
            </a:fld>
            <a:endParaRPr lang="en-AU"/>
          </a:p>
        </p:txBody>
      </p:sp>
    </p:spTree>
    <p:extLst>
      <p:ext uri="{BB962C8B-B14F-4D97-AF65-F5344CB8AC3E}">
        <p14:creationId xmlns:p14="http://schemas.microsoft.com/office/powerpoint/2010/main" val="933163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4</a:t>
            </a:fld>
            <a:endParaRPr lang="en-AU"/>
          </a:p>
        </p:txBody>
      </p:sp>
    </p:spTree>
    <p:extLst>
      <p:ext uri="{BB962C8B-B14F-4D97-AF65-F5344CB8AC3E}">
        <p14:creationId xmlns:p14="http://schemas.microsoft.com/office/powerpoint/2010/main" val="1422710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5</a:t>
            </a:fld>
            <a:endParaRPr lang="en-AU"/>
          </a:p>
        </p:txBody>
      </p:sp>
    </p:spTree>
    <p:extLst>
      <p:ext uri="{BB962C8B-B14F-4D97-AF65-F5344CB8AC3E}">
        <p14:creationId xmlns:p14="http://schemas.microsoft.com/office/powerpoint/2010/main" val="4104980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6</a:t>
            </a:fld>
            <a:endParaRPr lang="en-AU"/>
          </a:p>
        </p:txBody>
      </p:sp>
    </p:spTree>
    <p:extLst>
      <p:ext uri="{BB962C8B-B14F-4D97-AF65-F5344CB8AC3E}">
        <p14:creationId xmlns:p14="http://schemas.microsoft.com/office/powerpoint/2010/main" val="2227394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7</a:t>
            </a:fld>
            <a:endParaRPr lang="en-AU"/>
          </a:p>
        </p:txBody>
      </p:sp>
    </p:spTree>
    <p:extLst>
      <p:ext uri="{BB962C8B-B14F-4D97-AF65-F5344CB8AC3E}">
        <p14:creationId xmlns:p14="http://schemas.microsoft.com/office/powerpoint/2010/main" val="2259415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8</a:t>
            </a:fld>
            <a:endParaRPr lang="en-AU"/>
          </a:p>
        </p:txBody>
      </p:sp>
    </p:spTree>
    <p:extLst>
      <p:ext uri="{BB962C8B-B14F-4D97-AF65-F5344CB8AC3E}">
        <p14:creationId xmlns:p14="http://schemas.microsoft.com/office/powerpoint/2010/main" val="732416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D4552914-4A6F-5444-9C93-C9E9F0392F2C}" type="slidenum">
              <a:rPr lang="en-AU" smtClean="0"/>
              <a:t>9</a:t>
            </a:fld>
            <a:endParaRPr lang="en-AU"/>
          </a:p>
        </p:txBody>
      </p:sp>
    </p:spTree>
    <p:extLst>
      <p:ext uri="{BB962C8B-B14F-4D97-AF65-F5344CB8AC3E}">
        <p14:creationId xmlns:p14="http://schemas.microsoft.com/office/powerpoint/2010/main" val="14042793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909F2A-ACE7-3245-B035-04D0AB7EB0C7}"/>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Diamond 7">
            <a:extLst>
              <a:ext uri="{FF2B5EF4-FFF2-40B4-BE49-F238E27FC236}">
                <a16:creationId xmlns:a16="http://schemas.microsoft.com/office/drawing/2014/main" id="{DDE87824-654B-DE42-B1BD-C13E3DCD4E9D}"/>
              </a:ext>
            </a:extLst>
          </p:cNvPr>
          <p:cNvSpPr/>
          <p:nvPr userDrawn="1"/>
        </p:nvSpPr>
        <p:spPr>
          <a:xfrm>
            <a:off x="5507149" y="405161"/>
            <a:ext cx="6194198" cy="6047678"/>
          </a:xfrm>
          <a:prstGeom prst="diamond">
            <a:avLst/>
          </a:prstGeom>
          <a:solidFill>
            <a:srgbClr val="1A8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56AD083B-9388-0847-974B-0432C3AFAB36}"/>
              </a:ext>
            </a:extLst>
          </p:cNvPr>
          <p:cNvSpPr>
            <a:spLocks noGrp="1"/>
          </p:cNvSpPr>
          <p:nvPr>
            <p:ph type="ctrTitle"/>
          </p:nvPr>
        </p:nvSpPr>
        <p:spPr>
          <a:xfrm>
            <a:off x="1406178" y="1122363"/>
            <a:ext cx="3865069" cy="2981286"/>
          </a:xfrm>
        </p:spPr>
        <p:txBody>
          <a:bodyPr lIns="0" tIns="0" rIns="0" bIns="0" anchor="b">
            <a:normAutofit/>
          </a:bodyPr>
          <a:lstStyle>
            <a:lvl1pPr algn="l">
              <a:lnSpc>
                <a:spcPct val="90000"/>
              </a:lnSpc>
              <a:defRPr sz="3600">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8A82942-A4C2-7843-B61E-84B1431A2D14}"/>
              </a:ext>
            </a:extLst>
          </p:cNvPr>
          <p:cNvSpPr>
            <a:spLocks noGrp="1"/>
          </p:cNvSpPr>
          <p:nvPr>
            <p:ph type="subTitle" idx="1"/>
          </p:nvPr>
        </p:nvSpPr>
        <p:spPr>
          <a:xfrm>
            <a:off x="1406178" y="4534828"/>
            <a:ext cx="3865069" cy="1199766"/>
          </a:xfrm>
        </p:spPr>
        <p:txBody>
          <a:bodyPr lIns="0" tIns="0" rIns="0" bIns="0">
            <a:norm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11" name="Picture 10">
            <a:extLst>
              <a:ext uri="{FF2B5EF4-FFF2-40B4-BE49-F238E27FC236}">
                <a16:creationId xmlns:a16="http://schemas.microsoft.com/office/drawing/2014/main" id="{ED29923D-7911-3B42-B761-36368A4A47D3}"/>
              </a:ext>
            </a:extLst>
          </p:cNvPr>
          <p:cNvPicPr>
            <a:picLocks noChangeAspect="1"/>
          </p:cNvPicPr>
          <p:nvPr userDrawn="1"/>
        </p:nvPicPr>
        <p:blipFill>
          <a:blip r:embed="rId2"/>
          <a:stretch>
            <a:fillRect/>
          </a:stretch>
        </p:blipFill>
        <p:spPr>
          <a:xfrm>
            <a:off x="682574" y="631051"/>
            <a:ext cx="2162577" cy="459608"/>
          </a:xfrm>
          <a:prstGeom prst="rect">
            <a:avLst/>
          </a:prstGeom>
        </p:spPr>
      </p:pic>
      <p:pic>
        <p:nvPicPr>
          <p:cNvPr id="12" name="Picture 11">
            <a:extLst>
              <a:ext uri="{FF2B5EF4-FFF2-40B4-BE49-F238E27FC236}">
                <a16:creationId xmlns:a16="http://schemas.microsoft.com/office/drawing/2014/main" id="{F5AB3A32-55F1-174B-B7C2-EF12ADF9387B}"/>
              </a:ext>
            </a:extLst>
          </p:cNvPr>
          <p:cNvPicPr>
            <a:picLocks noChangeAspect="1"/>
          </p:cNvPicPr>
          <p:nvPr userDrawn="1"/>
        </p:nvPicPr>
        <p:blipFill>
          <a:blip r:embed="rId3"/>
          <a:stretch>
            <a:fillRect/>
          </a:stretch>
        </p:blipFill>
        <p:spPr>
          <a:xfrm>
            <a:off x="6191089" y="0"/>
            <a:ext cx="3561549" cy="6858000"/>
          </a:xfrm>
          <a:prstGeom prst="rect">
            <a:avLst/>
          </a:prstGeom>
        </p:spPr>
      </p:pic>
    </p:spTree>
    <p:extLst>
      <p:ext uri="{BB962C8B-B14F-4D97-AF65-F5344CB8AC3E}">
        <p14:creationId xmlns:p14="http://schemas.microsoft.com/office/powerpoint/2010/main" val="2972222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Feature Text — Corporate">
    <p:spTree>
      <p:nvGrpSpPr>
        <p:cNvPr id="1" name=""/>
        <p:cNvGrpSpPr/>
        <p:nvPr/>
      </p:nvGrpSpPr>
      <p:grpSpPr>
        <a:xfrm>
          <a:off x="0" y="0"/>
          <a:ext cx="0" cy="0"/>
          <a:chOff x="0" y="0"/>
          <a:chExt cx="0" cy="0"/>
        </a:xfrm>
      </p:grpSpPr>
      <p:pic>
        <p:nvPicPr>
          <p:cNvPr id="8" name="image">
            <a:extLst>
              <a:ext uri="{FF2B5EF4-FFF2-40B4-BE49-F238E27FC236}">
                <a16:creationId xmlns:a16="http://schemas.microsoft.com/office/drawing/2014/main" id="{81F97968-7C1D-F74F-94F5-F47F704AB703}"/>
              </a:ext>
            </a:extLst>
          </p:cNvPr>
          <p:cNvPicPr>
            <a:picLocks noChangeAspect="1"/>
          </p:cNvPicPr>
          <p:nvPr userDrawn="1"/>
        </p:nvPicPr>
        <p:blipFill rotWithShape="1">
          <a:blip r:embed="rId2"/>
          <a:srcRect r="12327"/>
          <a:stretch/>
        </p:blipFill>
        <p:spPr>
          <a:xfrm>
            <a:off x="6617225" y="551543"/>
            <a:ext cx="5574776" cy="5777215"/>
          </a:xfrm>
          <a:prstGeom prst="rect">
            <a:avLst/>
          </a:prstGeom>
        </p:spPr>
      </p:pic>
      <p:pic>
        <p:nvPicPr>
          <p:cNvPr id="6" name="image mask">
            <a:extLst>
              <a:ext uri="{FF2B5EF4-FFF2-40B4-BE49-F238E27FC236}">
                <a16:creationId xmlns:a16="http://schemas.microsoft.com/office/drawing/2014/main" id="{F29FB2B4-9390-B347-BE8E-93462E9B407B}"/>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7" name="act device">
            <a:extLst>
              <a:ext uri="{FF2B5EF4-FFF2-40B4-BE49-F238E27FC236}">
                <a16:creationId xmlns:a16="http://schemas.microsoft.com/office/drawing/2014/main" id="{B8BE74BA-857D-AC4C-B978-1051BBDC13D4}"/>
              </a:ext>
            </a:extLst>
          </p:cNvPr>
          <p:cNvPicPr>
            <a:picLocks noChangeAspect="1"/>
          </p:cNvPicPr>
          <p:nvPr userDrawn="1"/>
        </p:nvPicPr>
        <p:blipFill>
          <a:blip r:embed="rId4"/>
          <a:stretch>
            <a:fillRect/>
          </a:stretch>
        </p:blipFill>
        <p:spPr>
          <a:xfrm>
            <a:off x="6191089" y="0"/>
            <a:ext cx="3561549" cy="6858000"/>
          </a:xfrm>
          <a:prstGeom prst="rect">
            <a:avLst/>
          </a:prstGeom>
        </p:spPr>
      </p:pic>
      <p:sp>
        <p:nvSpPr>
          <p:cNvPr id="2" name="Title 1">
            <a:extLst>
              <a:ext uri="{FF2B5EF4-FFF2-40B4-BE49-F238E27FC236}">
                <a16:creationId xmlns:a16="http://schemas.microsoft.com/office/drawing/2014/main" id="{56AD083B-9388-0847-974B-0432C3AFAB36}"/>
              </a:ext>
            </a:extLst>
          </p:cNvPr>
          <p:cNvSpPr>
            <a:spLocks noGrp="1"/>
          </p:cNvSpPr>
          <p:nvPr>
            <p:ph type="ctrTitle"/>
          </p:nvPr>
        </p:nvSpPr>
        <p:spPr>
          <a:xfrm>
            <a:off x="838200" y="1485903"/>
            <a:ext cx="4083424" cy="2864224"/>
          </a:xfrm>
        </p:spPr>
        <p:txBody>
          <a:bodyPr lIns="90000" tIns="0" rIns="0" bIns="0" anchor="b" anchorCtr="0">
            <a:normAutofit/>
          </a:bodyPr>
          <a:lstStyle>
            <a:lvl1pPr algn="l">
              <a:lnSpc>
                <a:spcPct val="100000"/>
              </a:lnSpc>
              <a:defRPr sz="2800">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8A82942-A4C2-7843-B61E-84B1431A2D14}"/>
              </a:ext>
            </a:extLst>
          </p:cNvPr>
          <p:cNvSpPr>
            <a:spLocks noGrp="1"/>
          </p:cNvSpPr>
          <p:nvPr>
            <p:ph type="subTitle" idx="1"/>
          </p:nvPr>
        </p:nvSpPr>
        <p:spPr>
          <a:xfrm>
            <a:off x="838200" y="4518215"/>
            <a:ext cx="4083424" cy="586408"/>
          </a:xfrm>
        </p:spPr>
        <p:txBody>
          <a:bodyPr lIns="90000" tIns="0" rIns="0" bIns="0" anchor="ctr" anchorCtr="0">
            <a:norm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Tree>
    <p:extLst>
      <p:ext uri="{BB962C8B-B14F-4D97-AF65-F5344CB8AC3E}">
        <p14:creationId xmlns:p14="http://schemas.microsoft.com/office/powerpoint/2010/main" val="2629312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Feature Text — eCommerce">
    <p:spTree>
      <p:nvGrpSpPr>
        <p:cNvPr id="1" name=""/>
        <p:cNvGrpSpPr/>
        <p:nvPr/>
      </p:nvGrpSpPr>
      <p:grpSpPr>
        <a:xfrm>
          <a:off x="0" y="0"/>
          <a:ext cx="0" cy="0"/>
          <a:chOff x="0" y="0"/>
          <a:chExt cx="0" cy="0"/>
        </a:xfrm>
      </p:grpSpPr>
      <p:pic>
        <p:nvPicPr>
          <p:cNvPr id="9" name="image">
            <a:extLst>
              <a:ext uri="{FF2B5EF4-FFF2-40B4-BE49-F238E27FC236}">
                <a16:creationId xmlns:a16="http://schemas.microsoft.com/office/drawing/2014/main" id="{4C63AFD7-34FF-AB49-B804-7163C1A1AB2C}"/>
              </a:ext>
            </a:extLst>
          </p:cNvPr>
          <p:cNvPicPr>
            <a:picLocks noChangeAspect="1"/>
          </p:cNvPicPr>
          <p:nvPr userDrawn="1"/>
        </p:nvPicPr>
        <p:blipFill rotWithShape="1">
          <a:blip r:embed="rId2"/>
          <a:srcRect r="9221"/>
          <a:stretch/>
        </p:blipFill>
        <p:spPr>
          <a:xfrm>
            <a:off x="5762171" y="558799"/>
            <a:ext cx="6429829" cy="5741007"/>
          </a:xfrm>
          <a:prstGeom prst="rect">
            <a:avLst/>
          </a:prstGeom>
        </p:spPr>
      </p:pic>
      <p:pic>
        <p:nvPicPr>
          <p:cNvPr id="6" name="image mask">
            <a:extLst>
              <a:ext uri="{FF2B5EF4-FFF2-40B4-BE49-F238E27FC236}">
                <a16:creationId xmlns:a16="http://schemas.microsoft.com/office/drawing/2014/main" id="{F29FB2B4-9390-B347-BE8E-93462E9B407B}"/>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7" name="act device">
            <a:extLst>
              <a:ext uri="{FF2B5EF4-FFF2-40B4-BE49-F238E27FC236}">
                <a16:creationId xmlns:a16="http://schemas.microsoft.com/office/drawing/2014/main" id="{B8BE74BA-857D-AC4C-B978-1051BBDC13D4}"/>
              </a:ext>
            </a:extLst>
          </p:cNvPr>
          <p:cNvPicPr>
            <a:picLocks noChangeAspect="1"/>
          </p:cNvPicPr>
          <p:nvPr userDrawn="1"/>
        </p:nvPicPr>
        <p:blipFill>
          <a:blip r:embed="rId4"/>
          <a:stretch>
            <a:fillRect/>
          </a:stretch>
        </p:blipFill>
        <p:spPr>
          <a:xfrm>
            <a:off x="6191089" y="0"/>
            <a:ext cx="3561549" cy="6858000"/>
          </a:xfrm>
          <a:prstGeom prst="rect">
            <a:avLst/>
          </a:prstGeom>
        </p:spPr>
      </p:pic>
      <p:sp>
        <p:nvSpPr>
          <p:cNvPr id="2" name="Title 1">
            <a:extLst>
              <a:ext uri="{FF2B5EF4-FFF2-40B4-BE49-F238E27FC236}">
                <a16:creationId xmlns:a16="http://schemas.microsoft.com/office/drawing/2014/main" id="{56AD083B-9388-0847-974B-0432C3AFAB36}"/>
              </a:ext>
            </a:extLst>
          </p:cNvPr>
          <p:cNvSpPr>
            <a:spLocks noGrp="1"/>
          </p:cNvSpPr>
          <p:nvPr>
            <p:ph type="ctrTitle"/>
          </p:nvPr>
        </p:nvSpPr>
        <p:spPr>
          <a:xfrm>
            <a:off x="838200" y="1485903"/>
            <a:ext cx="4083424" cy="2864224"/>
          </a:xfrm>
        </p:spPr>
        <p:txBody>
          <a:bodyPr lIns="90000" tIns="0" rIns="0" bIns="0" anchor="b" anchorCtr="0">
            <a:normAutofit/>
          </a:bodyPr>
          <a:lstStyle>
            <a:lvl1pPr algn="l">
              <a:lnSpc>
                <a:spcPct val="100000"/>
              </a:lnSpc>
              <a:defRPr sz="2800">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8A82942-A4C2-7843-B61E-84B1431A2D14}"/>
              </a:ext>
            </a:extLst>
          </p:cNvPr>
          <p:cNvSpPr>
            <a:spLocks noGrp="1"/>
          </p:cNvSpPr>
          <p:nvPr>
            <p:ph type="subTitle" idx="1"/>
          </p:nvPr>
        </p:nvSpPr>
        <p:spPr>
          <a:xfrm>
            <a:off x="838200" y="4518215"/>
            <a:ext cx="4083424" cy="586408"/>
          </a:xfrm>
        </p:spPr>
        <p:txBody>
          <a:bodyPr lIns="90000" tIns="0" rIns="0" bIns="0" anchor="ctr" anchorCtr="0">
            <a:norm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Tree>
    <p:extLst>
      <p:ext uri="{BB962C8B-B14F-4D97-AF65-F5344CB8AC3E}">
        <p14:creationId xmlns:p14="http://schemas.microsoft.com/office/powerpoint/2010/main" val="765186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Feature Text — eCommerce - No Chevron">
    <p:spTree>
      <p:nvGrpSpPr>
        <p:cNvPr id="1" name=""/>
        <p:cNvGrpSpPr/>
        <p:nvPr/>
      </p:nvGrpSpPr>
      <p:grpSpPr>
        <a:xfrm>
          <a:off x="0" y="0"/>
          <a:ext cx="0" cy="0"/>
          <a:chOff x="0" y="0"/>
          <a:chExt cx="0" cy="0"/>
        </a:xfrm>
      </p:grpSpPr>
      <p:pic>
        <p:nvPicPr>
          <p:cNvPr id="9" name="image">
            <a:extLst>
              <a:ext uri="{FF2B5EF4-FFF2-40B4-BE49-F238E27FC236}">
                <a16:creationId xmlns:a16="http://schemas.microsoft.com/office/drawing/2014/main" id="{4C63AFD7-34FF-AB49-B804-7163C1A1AB2C}"/>
              </a:ext>
            </a:extLst>
          </p:cNvPr>
          <p:cNvPicPr>
            <a:picLocks noChangeAspect="1"/>
          </p:cNvPicPr>
          <p:nvPr userDrawn="1"/>
        </p:nvPicPr>
        <p:blipFill rotWithShape="1">
          <a:blip r:embed="rId2"/>
          <a:srcRect r="9221"/>
          <a:stretch/>
        </p:blipFill>
        <p:spPr>
          <a:xfrm>
            <a:off x="5762171" y="558799"/>
            <a:ext cx="6429829" cy="5741007"/>
          </a:xfrm>
          <a:prstGeom prst="rect">
            <a:avLst/>
          </a:prstGeom>
        </p:spPr>
      </p:pic>
      <p:pic>
        <p:nvPicPr>
          <p:cNvPr id="6" name="image mask">
            <a:extLst>
              <a:ext uri="{FF2B5EF4-FFF2-40B4-BE49-F238E27FC236}">
                <a16:creationId xmlns:a16="http://schemas.microsoft.com/office/drawing/2014/main" id="{F29FB2B4-9390-B347-BE8E-93462E9B407B}"/>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AD083B-9388-0847-974B-0432C3AFAB36}"/>
              </a:ext>
            </a:extLst>
          </p:cNvPr>
          <p:cNvSpPr>
            <a:spLocks noGrp="1"/>
          </p:cNvSpPr>
          <p:nvPr>
            <p:ph type="ctrTitle"/>
          </p:nvPr>
        </p:nvSpPr>
        <p:spPr>
          <a:xfrm>
            <a:off x="838200" y="1485903"/>
            <a:ext cx="4083424" cy="2864224"/>
          </a:xfrm>
        </p:spPr>
        <p:txBody>
          <a:bodyPr lIns="90000" tIns="0" rIns="0" bIns="0" anchor="b" anchorCtr="0">
            <a:normAutofit/>
          </a:bodyPr>
          <a:lstStyle>
            <a:lvl1pPr algn="l">
              <a:lnSpc>
                <a:spcPct val="100000"/>
              </a:lnSpc>
              <a:defRPr sz="2800">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8A82942-A4C2-7843-B61E-84B1431A2D14}"/>
              </a:ext>
            </a:extLst>
          </p:cNvPr>
          <p:cNvSpPr>
            <a:spLocks noGrp="1"/>
          </p:cNvSpPr>
          <p:nvPr>
            <p:ph type="subTitle" idx="1"/>
          </p:nvPr>
        </p:nvSpPr>
        <p:spPr>
          <a:xfrm>
            <a:off x="838200" y="4518215"/>
            <a:ext cx="4083424" cy="586408"/>
          </a:xfrm>
        </p:spPr>
        <p:txBody>
          <a:bodyPr lIns="90000" tIns="0" rIns="0" bIns="0" anchor="ctr" anchorCtr="0">
            <a:norm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Tree>
    <p:extLst>
      <p:ext uri="{BB962C8B-B14F-4D97-AF65-F5344CB8AC3E}">
        <p14:creationId xmlns:p14="http://schemas.microsoft.com/office/powerpoint/2010/main" val="769845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eature Text - White with Blue Diamond Graphic">
    <p:bg>
      <p:bgPr>
        <a:solidFill>
          <a:srgbClr val="0070CE"/>
        </a:solid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E1732396-F7FC-41FF-892D-4A264016EED4}"/>
              </a:ext>
            </a:extLst>
          </p:cNvPr>
          <p:cNvSpPr>
            <a:spLocks noGrp="1"/>
          </p:cNvSpPr>
          <p:nvPr>
            <p:ph type="subTitle" idx="1"/>
          </p:nvPr>
        </p:nvSpPr>
        <p:spPr>
          <a:xfrm>
            <a:off x="838200" y="4524442"/>
            <a:ext cx="4083424" cy="586408"/>
          </a:xfrm>
        </p:spPr>
        <p:txBody>
          <a:bodyPr lIns="90000" tIns="0" rIns="0" bIns="0" anchor="ctr" anchorCtr="0">
            <a:norm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11" name="Rectangle 10">
            <a:extLst>
              <a:ext uri="{FF2B5EF4-FFF2-40B4-BE49-F238E27FC236}">
                <a16:creationId xmlns:a16="http://schemas.microsoft.com/office/drawing/2014/main" id="{BD56672F-8820-4533-AF46-9A1FBCAEA6F4}"/>
              </a:ext>
            </a:extLst>
          </p:cNvPr>
          <p:cNvSpPr/>
          <p:nvPr userDrawn="1"/>
        </p:nvSpPr>
        <p:spPr>
          <a:xfrm rot="18900000">
            <a:off x="7197020" y="1308973"/>
            <a:ext cx="3794078" cy="3794078"/>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itle 1">
            <a:extLst>
              <a:ext uri="{FF2B5EF4-FFF2-40B4-BE49-F238E27FC236}">
                <a16:creationId xmlns:a16="http://schemas.microsoft.com/office/drawing/2014/main" id="{9A2AF551-9667-489B-AC68-1ADA19A3EE7E}"/>
              </a:ext>
            </a:extLst>
          </p:cNvPr>
          <p:cNvSpPr>
            <a:spLocks noGrp="1"/>
          </p:cNvSpPr>
          <p:nvPr>
            <p:ph type="ctrTitle"/>
          </p:nvPr>
        </p:nvSpPr>
        <p:spPr>
          <a:xfrm>
            <a:off x="838200" y="1485903"/>
            <a:ext cx="4083424" cy="2864224"/>
          </a:xfrm>
        </p:spPr>
        <p:txBody>
          <a:bodyPr lIns="90000" tIns="0" rIns="0" bIns="0" anchor="b" anchorCtr="0">
            <a:normAutofit/>
          </a:bodyPr>
          <a:lstStyle>
            <a:lvl1pPr algn="l">
              <a:lnSpc>
                <a:spcPct val="100000"/>
              </a:lnSpc>
              <a:defRPr sz="2800">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827648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eature Text - White with Blue Diamond Graphic">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E1732396-F7FC-41FF-892D-4A264016EED4}"/>
              </a:ext>
            </a:extLst>
          </p:cNvPr>
          <p:cNvSpPr>
            <a:spLocks noGrp="1"/>
          </p:cNvSpPr>
          <p:nvPr>
            <p:ph type="subTitle" idx="1"/>
          </p:nvPr>
        </p:nvSpPr>
        <p:spPr>
          <a:xfrm>
            <a:off x="838200" y="4524442"/>
            <a:ext cx="4083424" cy="586408"/>
          </a:xfrm>
        </p:spPr>
        <p:txBody>
          <a:bodyPr lIns="90000" tIns="0" rIns="0" bIns="0" anchor="ctr" anchorCtr="0">
            <a:normAutofit/>
          </a:bodyPr>
          <a:lstStyle>
            <a:lvl1pPr marL="0" indent="0" algn="l">
              <a:buNone/>
              <a:defRPr sz="1600" b="1">
                <a:solidFill>
                  <a:srgbClr val="1A8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11" name="Rectangle 10">
            <a:extLst>
              <a:ext uri="{FF2B5EF4-FFF2-40B4-BE49-F238E27FC236}">
                <a16:creationId xmlns:a16="http://schemas.microsoft.com/office/drawing/2014/main" id="{BD56672F-8820-4533-AF46-9A1FBCAEA6F4}"/>
              </a:ext>
            </a:extLst>
          </p:cNvPr>
          <p:cNvSpPr/>
          <p:nvPr userDrawn="1"/>
        </p:nvSpPr>
        <p:spPr>
          <a:xfrm rot="18900000">
            <a:off x="7197020" y="1308973"/>
            <a:ext cx="3794078" cy="3794078"/>
          </a:xfrm>
          <a:prstGeom prst="rect">
            <a:avLst/>
          </a:prstGeom>
          <a:solidFill>
            <a:srgbClr val="66ABE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itle 1">
            <a:extLst>
              <a:ext uri="{FF2B5EF4-FFF2-40B4-BE49-F238E27FC236}">
                <a16:creationId xmlns:a16="http://schemas.microsoft.com/office/drawing/2014/main" id="{9A2AF551-9667-489B-AC68-1ADA19A3EE7E}"/>
              </a:ext>
            </a:extLst>
          </p:cNvPr>
          <p:cNvSpPr>
            <a:spLocks noGrp="1"/>
          </p:cNvSpPr>
          <p:nvPr>
            <p:ph type="ctrTitle"/>
          </p:nvPr>
        </p:nvSpPr>
        <p:spPr>
          <a:xfrm>
            <a:off x="838200" y="1485903"/>
            <a:ext cx="4083424" cy="2864224"/>
          </a:xfrm>
        </p:spPr>
        <p:txBody>
          <a:bodyPr lIns="90000" tIns="0" rIns="0" bIns="0" anchor="b" anchorCtr="0">
            <a:normAutofit/>
          </a:bodyPr>
          <a:lstStyle>
            <a:lvl1pPr algn="l">
              <a:lnSpc>
                <a:spcPct val="100000"/>
              </a:lnSpc>
              <a:defRPr sz="2800">
                <a:solidFill>
                  <a:srgbClr val="1A80D3"/>
                </a:solidFill>
              </a:defRPr>
            </a:lvl1pPr>
          </a:lstStyle>
          <a:p>
            <a:r>
              <a:rPr lang="en-US"/>
              <a:t>Click to edit Master title style</a:t>
            </a:r>
            <a:endParaRPr lang="en-AU" dirty="0"/>
          </a:p>
        </p:txBody>
      </p:sp>
      <p:sp>
        <p:nvSpPr>
          <p:cNvPr id="8" name="Date Placeholder 3">
            <a:extLst>
              <a:ext uri="{FF2B5EF4-FFF2-40B4-BE49-F238E27FC236}">
                <a16:creationId xmlns:a16="http://schemas.microsoft.com/office/drawing/2014/main" id="{B8B7D655-F6B8-46B7-99A6-8DD197415602}"/>
              </a:ext>
            </a:extLst>
          </p:cNvPr>
          <p:cNvSpPr>
            <a:spLocks noGrp="1"/>
          </p:cNvSpPr>
          <p:nvPr>
            <p:ph type="dt" sz="half" idx="2"/>
          </p:nvPr>
        </p:nvSpPr>
        <p:spPr>
          <a:xfrm>
            <a:off x="10130118" y="6356350"/>
            <a:ext cx="1223682" cy="365125"/>
          </a:xfrm>
          <a:prstGeom prst="rect">
            <a:avLst/>
          </a:prstGeom>
        </p:spPr>
        <p:txBody>
          <a:bodyPr vert="horz" lIns="0" tIns="45720" rIns="0" bIns="45720" rtlCol="0" anchor="ctr"/>
          <a:lstStyle>
            <a:lvl1pPr algn="r">
              <a:defRPr sz="900">
                <a:solidFill>
                  <a:schemeClr val="bg1"/>
                </a:solidFill>
              </a:defRPr>
            </a:lvl1pPr>
          </a:lstStyle>
          <a:p>
            <a:r>
              <a:rPr lang="en-US"/>
              <a:t>February 2020</a:t>
            </a:r>
            <a:endParaRPr lang="en-AU" dirty="0"/>
          </a:p>
        </p:txBody>
      </p:sp>
      <p:sp>
        <p:nvSpPr>
          <p:cNvPr id="9" name="Footer Placeholder 4">
            <a:extLst>
              <a:ext uri="{FF2B5EF4-FFF2-40B4-BE49-F238E27FC236}">
                <a16:creationId xmlns:a16="http://schemas.microsoft.com/office/drawing/2014/main" id="{317FCBB0-6900-403E-825F-FFBC563E79DE}"/>
              </a:ext>
            </a:extLst>
          </p:cNvPr>
          <p:cNvSpPr>
            <a:spLocks noGrp="1"/>
          </p:cNvSpPr>
          <p:nvPr>
            <p:ph type="ftr" sz="quarter" idx="3"/>
          </p:nvPr>
        </p:nvSpPr>
        <p:spPr>
          <a:xfrm>
            <a:off x="1300975" y="6356350"/>
            <a:ext cx="8721565" cy="365125"/>
          </a:xfrm>
          <a:prstGeom prst="rect">
            <a:avLst/>
          </a:prstGeom>
        </p:spPr>
        <p:txBody>
          <a:bodyPr vert="horz" lIns="91440" tIns="45720" rIns="91440" bIns="45720" rtlCol="0" anchor="ctr"/>
          <a:lstStyle>
            <a:lvl1pPr algn="l">
              <a:defRPr sz="900" b="1">
                <a:solidFill>
                  <a:schemeClr val="bg1"/>
                </a:solidFill>
              </a:defRPr>
            </a:lvl1pPr>
          </a:lstStyle>
          <a:p>
            <a:pPr algn="ctr"/>
            <a:r>
              <a:rPr lang="en-AU"/>
              <a:t>RG 97: Disclosing fees and costs in PDSs and periodic statements</a:t>
            </a:r>
            <a:endParaRPr lang="en-AU" dirty="0"/>
          </a:p>
        </p:txBody>
      </p:sp>
      <p:sp>
        <p:nvSpPr>
          <p:cNvPr id="13" name="Slide Number Placeholder 5">
            <a:extLst>
              <a:ext uri="{FF2B5EF4-FFF2-40B4-BE49-F238E27FC236}">
                <a16:creationId xmlns:a16="http://schemas.microsoft.com/office/drawing/2014/main" id="{E1C7243F-D0C5-4876-B96D-9BAC47385FAB}"/>
              </a:ext>
            </a:extLst>
          </p:cNvPr>
          <p:cNvSpPr>
            <a:spLocks noGrp="1"/>
          </p:cNvSpPr>
          <p:nvPr>
            <p:ph type="sldNum" sz="quarter" idx="4"/>
          </p:nvPr>
        </p:nvSpPr>
        <p:spPr>
          <a:xfrm>
            <a:off x="838200" y="6356350"/>
            <a:ext cx="366132" cy="365125"/>
          </a:xfrm>
          <a:prstGeom prst="rect">
            <a:avLst/>
          </a:prstGeom>
        </p:spPr>
        <p:txBody>
          <a:bodyPr vert="horz" lIns="0" tIns="45720" rIns="91440" bIns="45720" rtlCol="0" anchor="ctr"/>
          <a:lstStyle>
            <a:lvl1pPr algn="r">
              <a:defRPr sz="900" b="1">
                <a:solidFill>
                  <a:schemeClr val="bg1"/>
                </a:solidFill>
              </a:defRPr>
            </a:lvl1pPr>
          </a:lstStyle>
          <a:p>
            <a:fld id="{C805FE72-5468-D048-AD70-2AB6DF21250F}" type="slidenum">
              <a:rPr lang="en-AU" smtClean="0"/>
              <a:pPr/>
              <a:t>‹#›</a:t>
            </a:fld>
            <a:endParaRPr lang="en-AU" dirty="0"/>
          </a:p>
        </p:txBody>
      </p:sp>
    </p:spTree>
    <p:extLst>
      <p:ext uri="{BB962C8B-B14F-4D97-AF65-F5344CB8AC3E}">
        <p14:creationId xmlns:p14="http://schemas.microsoft.com/office/powerpoint/2010/main" val="2923114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11FE-3646-7949-A9CB-73B5DC01FC5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BEFEC33-597F-1A48-907B-C9BBE95074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52D2544A-8BBF-DB4E-8F9D-C214A1938299}"/>
              </a:ext>
            </a:extLst>
          </p:cNvPr>
          <p:cNvSpPr>
            <a:spLocks noGrp="1"/>
          </p:cNvSpPr>
          <p:nvPr>
            <p:ph type="dt" sz="half" idx="10"/>
          </p:nvPr>
        </p:nvSpPr>
        <p:spPr/>
        <p:txBody>
          <a:bodyPr/>
          <a:lstStyle/>
          <a:p>
            <a:r>
              <a:rPr lang="en-US"/>
              <a:t>February 2020</a:t>
            </a:r>
            <a:endParaRPr lang="en-AU"/>
          </a:p>
        </p:txBody>
      </p:sp>
      <p:sp>
        <p:nvSpPr>
          <p:cNvPr id="5" name="Footer Placeholder 4">
            <a:extLst>
              <a:ext uri="{FF2B5EF4-FFF2-40B4-BE49-F238E27FC236}">
                <a16:creationId xmlns:a16="http://schemas.microsoft.com/office/drawing/2014/main" id="{0B16CD15-0F1E-8A43-9F1C-4C17D3D97EC2}"/>
              </a:ext>
            </a:extLst>
          </p:cNvPr>
          <p:cNvSpPr>
            <a:spLocks noGrp="1"/>
          </p:cNvSpPr>
          <p:nvPr>
            <p:ph type="ftr" sz="quarter" idx="11"/>
          </p:nvPr>
        </p:nvSpPr>
        <p:spPr/>
        <p:txBody>
          <a:bodyPr/>
          <a:lstStyle>
            <a:lvl1pPr algn="ctr">
              <a:defRPr/>
            </a:lvl1pPr>
          </a:lstStyle>
          <a:p>
            <a:r>
              <a:rPr lang="en-AU"/>
              <a:t>RG 97: Disclosing fees and costs in PDSs and periodic statements</a:t>
            </a:r>
          </a:p>
        </p:txBody>
      </p:sp>
      <p:sp>
        <p:nvSpPr>
          <p:cNvPr id="6" name="Slide Number Placeholder 5">
            <a:extLst>
              <a:ext uri="{FF2B5EF4-FFF2-40B4-BE49-F238E27FC236}">
                <a16:creationId xmlns:a16="http://schemas.microsoft.com/office/drawing/2014/main" id="{D3B17FA9-8D36-5C4E-ACAE-3EB5A6B3FEFD}"/>
              </a:ext>
            </a:extLst>
          </p:cNvPr>
          <p:cNvSpPr>
            <a:spLocks noGrp="1"/>
          </p:cNvSpPr>
          <p:nvPr>
            <p:ph type="sldNum" sz="quarter" idx="12"/>
          </p:nvPr>
        </p:nvSpPr>
        <p:spPr/>
        <p:txBody>
          <a:bodyPr/>
          <a:lstStyle/>
          <a:p>
            <a:fld id="{C805FE72-5468-D048-AD70-2AB6DF21250F}" type="slidenum">
              <a:rPr lang="en-AU" smtClean="0"/>
              <a:t>‹#›</a:t>
            </a:fld>
            <a:endParaRPr lang="en-AU"/>
          </a:p>
        </p:txBody>
      </p:sp>
      <p:pic>
        <p:nvPicPr>
          <p:cNvPr id="8" name="Picture 7">
            <a:extLst>
              <a:ext uri="{FF2B5EF4-FFF2-40B4-BE49-F238E27FC236}">
                <a16:creationId xmlns:a16="http://schemas.microsoft.com/office/drawing/2014/main" id="{11D661EC-FC1C-A04F-887E-4952EA44D655}"/>
              </a:ext>
            </a:extLst>
          </p:cNvPr>
          <p:cNvPicPr>
            <a:picLocks noChangeAspect="1"/>
          </p:cNvPicPr>
          <p:nvPr userDrawn="1"/>
        </p:nvPicPr>
        <p:blipFill>
          <a:blip r:embed="rId2"/>
          <a:stretch>
            <a:fillRect/>
          </a:stretch>
        </p:blipFill>
        <p:spPr>
          <a:xfrm>
            <a:off x="0" y="392906"/>
            <a:ext cx="635000" cy="1270000"/>
          </a:xfrm>
          <a:prstGeom prst="rect">
            <a:avLst/>
          </a:prstGeom>
        </p:spPr>
      </p:pic>
    </p:spTree>
    <p:extLst>
      <p:ext uri="{BB962C8B-B14F-4D97-AF65-F5344CB8AC3E}">
        <p14:creationId xmlns:p14="http://schemas.microsoft.com/office/powerpoint/2010/main" val="1235933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11FE-3646-7949-A9CB-73B5DC01FC5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BEFEC33-597F-1A48-907B-C9BBE9507437}"/>
              </a:ext>
            </a:extLst>
          </p:cNvPr>
          <p:cNvSpPr>
            <a:spLocks noGrp="1"/>
          </p:cNvSpPr>
          <p:nvPr>
            <p:ph idx="1"/>
          </p:nvPr>
        </p:nvSpPr>
        <p:spPr/>
        <p:txBody>
          <a:bodyPr/>
          <a:lstStyle>
            <a:lvl1pPr marL="0" indent="0">
              <a:buNone/>
              <a:defRPr b="1">
                <a:solidFill>
                  <a:schemeClr val="accent2"/>
                </a:solidFill>
              </a:defRPr>
            </a:lvl1pPr>
            <a:lvl2pPr marL="230400" indent="-228600">
              <a:buFont typeface="Arial" panose="020B0604020202020204" pitchFamily="34" charset="0"/>
              <a:buChar char="•"/>
              <a:defRPr/>
            </a:lvl2pPr>
            <a:lvl3pPr marL="684000">
              <a:defRPr/>
            </a:lvl3pPr>
            <a:lvl4pPr marL="1144800">
              <a:defRPr/>
            </a:lvl4pPr>
            <a:lvl5pPr marL="1598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52D2544A-8BBF-DB4E-8F9D-C214A1938299}"/>
              </a:ext>
            </a:extLst>
          </p:cNvPr>
          <p:cNvSpPr>
            <a:spLocks noGrp="1"/>
          </p:cNvSpPr>
          <p:nvPr>
            <p:ph type="dt" sz="half" idx="10"/>
          </p:nvPr>
        </p:nvSpPr>
        <p:spPr/>
        <p:txBody>
          <a:bodyPr/>
          <a:lstStyle/>
          <a:p>
            <a:r>
              <a:rPr lang="en-US"/>
              <a:t>February 2020</a:t>
            </a:r>
            <a:endParaRPr lang="en-AU"/>
          </a:p>
        </p:txBody>
      </p:sp>
      <p:sp>
        <p:nvSpPr>
          <p:cNvPr id="5" name="Footer Placeholder 4">
            <a:extLst>
              <a:ext uri="{FF2B5EF4-FFF2-40B4-BE49-F238E27FC236}">
                <a16:creationId xmlns:a16="http://schemas.microsoft.com/office/drawing/2014/main" id="{0B16CD15-0F1E-8A43-9F1C-4C17D3D97EC2}"/>
              </a:ext>
            </a:extLst>
          </p:cNvPr>
          <p:cNvSpPr>
            <a:spLocks noGrp="1"/>
          </p:cNvSpPr>
          <p:nvPr>
            <p:ph type="ftr" sz="quarter" idx="11"/>
          </p:nvPr>
        </p:nvSpPr>
        <p:spPr/>
        <p:txBody>
          <a:bodyPr/>
          <a:lstStyle/>
          <a:p>
            <a:r>
              <a:rPr lang="en-AU"/>
              <a:t>RG 97: Disclosing fees and costs in PDSs and periodic statements</a:t>
            </a:r>
            <a:endParaRPr lang="en-AU" dirty="0"/>
          </a:p>
        </p:txBody>
      </p:sp>
      <p:sp>
        <p:nvSpPr>
          <p:cNvPr id="6" name="Slide Number Placeholder 5">
            <a:extLst>
              <a:ext uri="{FF2B5EF4-FFF2-40B4-BE49-F238E27FC236}">
                <a16:creationId xmlns:a16="http://schemas.microsoft.com/office/drawing/2014/main" id="{D3B17FA9-8D36-5C4E-ACAE-3EB5A6B3FEFD}"/>
              </a:ext>
            </a:extLst>
          </p:cNvPr>
          <p:cNvSpPr>
            <a:spLocks noGrp="1"/>
          </p:cNvSpPr>
          <p:nvPr>
            <p:ph type="sldNum" sz="quarter" idx="12"/>
          </p:nvPr>
        </p:nvSpPr>
        <p:spPr/>
        <p:txBody>
          <a:bodyPr/>
          <a:lstStyle/>
          <a:p>
            <a:fld id="{C805FE72-5468-D048-AD70-2AB6DF21250F}" type="slidenum">
              <a:rPr lang="en-AU" smtClean="0"/>
              <a:t>‹#›</a:t>
            </a:fld>
            <a:endParaRPr lang="en-AU"/>
          </a:p>
        </p:txBody>
      </p:sp>
      <p:pic>
        <p:nvPicPr>
          <p:cNvPr id="8" name="Picture 7">
            <a:extLst>
              <a:ext uri="{FF2B5EF4-FFF2-40B4-BE49-F238E27FC236}">
                <a16:creationId xmlns:a16="http://schemas.microsoft.com/office/drawing/2014/main" id="{11D661EC-FC1C-A04F-887E-4952EA44D655}"/>
              </a:ext>
            </a:extLst>
          </p:cNvPr>
          <p:cNvPicPr>
            <a:picLocks noChangeAspect="1"/>
          </p:cNvPicPr>
          <p:nvPr userDrawn="1"/>
        </p:nvPicPr>
        <p:blipFill>
          <a:blip r:embed="rId2"/>
          <a:stretch>
            <a:fillRect/>
          </a:stretch>
        </p:blipFill>
        <p:spPr>
          <a:xfrm>
            <a:off x="0" y="392906"/>
            <a:ext cx="635000" cy="1270000"/>
          </a:xfrm>
          <a:prstGeom prst="rect">
            <a:avLst/>
          </a:prstGeom>
        </p:spPr>
      </p:pic>
    </p:spTree>
    <p:extLst>
      <p:ext uri="{BB962C8B-B14F-4D97-AF65-F5344CB8AC3E}">
        <p14:creationId xmlns:p14="http://schemas.microsoft.com/office/powerpoint/2010/main" val="3181700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7CA2EE-AA9E-D844-B04A-B81534212A1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6193084E-8615-D04B-B9DB-5DEFE48EF351}"/>
              </a:ext>
            </a:extLst>
          </p:cNvPr>
          <p:cNvSpPr>
            <a:spLocks noGrp="1"/>
          </p:cNvSpPr>
          <p:nvPr>
            <p:ph type="title"/>
          </p:nvPr>
        </p:nvSpPr>
        <p:spPr>
          <a:xfrm>
            <a:off x="1389050" y="2700232"/>
            <a:ext cx="4453338" cy="2191613"/>
          </a:xfrm>
        </p:spPr>
        <p:txBody>
          <a:bodyPr lIns="0" anchor="t" anchorCtr="0">
            <a:normAutofit/>
          </a:bodyPr>
          <a:lstStyle>
            <a:lvl1pPr>
              <a:defRPr sz="3600">
                <a:solidFill>
                  <a:schemeClr val="bg1"/>
                </a:solidFill>
              </a:defRPr>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96CE9821-F3DF-2F4A-99EB-BF67FA3EB84F}"/>
              </a:ext>
            </a:extLst>
          </p:cNvPr>
          <p:cNvSpPr>
            <a:spLocks noGrp="1"/>
          </p:cNvSpPr>
          <p:nvPr>
            <p:ph type="body" idx="1"/>
          </p:nvPr>
        </p:nvSpPr>
        <p:spPr>
          <a:xfrm>
            <a:off x="1389049" y="1056015"/>
            <a:ext cx="4453339" cy="1434355"/>
          </a:xfrm>
        </p:spPr>
        <p:txBody>
          <a:bodyPr lIns="0" anchor="b" anchorCtr="0">
            <a:normAutofit/>
          </a:bodyPr>
          <a:lstStyle>
            <a:lvl1pPr marL="0" indent="0">
              <a:buNone/>
              <a:defRPr sz="16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5298FA0F-AC86-D74D-A2E0-F778588DC779}"/>
              </a:ext>
            </a:extLst>
          </p:cNvPr>
          <p:cNvPicPr>
            <a:picLocks noChangeAspect="1"/>
          </p:cNvPicPr>
          <p:nvPr userDrawn="1"/>
        </p:nvPicPr>
        <p:blipFill>
          <a:blip r:embed="rId2"/>
          <a:stretch>
            <a:fillRect/>
          </a:stretch>
        </p:blipFill>
        <p:spPr>
          <a:xfrm>
            <a:off x="6191089" y="0"/>
            <a:ext cx="3561549" cy="6858000"/>
          </a:xfrm>
          <a:prstGeom prst="rect">
            <a:avLst/>
          </a:prstGeom>
        </p:spPr>
      </p:pic>
    </p:spTree>
    <p:extLst>
      <p:ext uri="{BB962C8B-B14F-4D97-AF65-F5344CB8AC3E}">
        <p14:creationId xmlns:p14="http://schemas.microsoft.com/office/powerpoint/2010/main" val="2971864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83E7-D263-F042-B090-35AFF6217B6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8CFB484-B2EC-024D-9306-EE796BE572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a:extLst>
              <a:ext uri="{FF2B5EF4-FFF2-40B4-BE49-F238E27FC236}">
                <a16:creationId xmlns:a16="http://schemas.microsoft.com/office/drawing/2014/main" id="{8A27EE76-F622-734A-BFFB-1C4C3EB0F3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3A34BA33-9950-C543-B446-92D457619D01}"/>
              </a:ext>
            </a:extLst>
          </p:cNvPr>
          <p:cNvSpPr>
            <a:spLocks noGrp="1"/>
          </p:cNvSpPr>
          <p:nvPr>
            <p:ph type="dt" sz="half" idx="10"/>
          </p:nvPr>
        </p:nvSpPr>
        <p:spPr/>
        <p:txBody>
          <a:bodyPr/>
          <a:lstStyle/>
          <a:p>
            <a:r>
              <a:rPr lang="en-US"/>
              <a:t>February 2020</a:t>
            </a:r>
            <a:endParaRPr lang="en-AU"/>
          </a:p>
        </p:txBody>
      </p:sp>
      <p:sp>
        <p:nvSpPr>
          <p:cNvPr id="6" name="Footer Placeholder 5">
            <a:extLst>
              <a:ext uri="{FF2B5EF4-FFF2-40B4-BE49-F238E27FC236}">
                <a16:creationId xmlns:a16="http://schemas.microsoft.com/office/drawing/2014/main" id="{013D05F2-4A03-4A41-A1F4-EE696B7FB865}"/>
              </a:ext>
            </a:extLst>
          </p:cNvPr>
          <p:cNvSpPr>
            <a:spLocks noGrp="1"/>
          </p:cNvSpPr>
          <p:nvPr>
            <p:ph type="ftr" sz="quarter" idx="11"/>
          </p:nvPr>
        </p:nvSpPr>
        <p:spPr/>
        <p:txBody>
          <a:bodyPr/>
          <a:lstStyle/>
          <a:p>
            <a:r>
              <a:rPr lang="en-AU"/>
              <a:t>RG 97: Disclosing fees and costs in PDSs and periodic statements</a:t>
            </a:r>
          </a:p>
        </p:txBody>
      </p:sp>
      <p:sp>
        <p:nvSpPr>
          <p:cNvPr id="7" name="Slide Number Placeholder 6">
            <a:extLst>
              <a:ext uri="{FF2B5EF4-FFF2-40B4-BE49-F238E27FC236}">
                <a16:creationId xmlns:a16="http://schemas.microsoft.com/office/drawing/2014/main" id="{94D1D3BC-1A30-5740-94A1-055790267B3A}"/>
              </a:ext>
            </a:extLst>
          </p:cNvPr>
          <p:cNvSpPr>
            <a:spLocks noGrp="1"/>
          </p:cNvSpPr>
          <p:nvPr>
            <p:ph type="sldNum" sz="quarter" idx="12"/>
          </p:nvPr>
        </p:nvSpPr>
        <p:spPr/>
        <p:txBody>
          <a:bodyPr/>
          <a:lstStyle/>
          <a:p>
            <a:fld id="{C805FE72-5468-D048-AD70-2AB6DF21250F}" type="slidenum">
              <a:rPr lang="en-AU" smtClean="0"/>
              <a:t>‹#›</a:t>
            </a:fld>
            <a:endParaRPr lang="en-AU"/>
          </a:p>
        </p:txBody>
      </p:sp>
      <p:pic>
        <p:nvPicPr>
          <p:cNvPr id="8" name="Picture 7">
            <a:extLst>
              <a:ext uri="{FF2B5EF4-FFF2-40B4-BE49-F238E27FC236}">
                <a16:creationId xmlns:a16="http://schemas.microsoft.com/office/drawing/2014/main" id="{ADB3B266-F4EA-4F45-97A0-211A92F55274}"/>
              </a:ext>
            </a:extLst>
          </p:cNvPr>
          <p:cNvPicPr>
            <a:picLocks noChangeAspect="1"/>
          </p:cNvPicPr>
          <p:nvPr userDrawn="1"/>
        </p:nvPicPr>
        <p:blipFill>
          <a:blip r:embed="rId2"/>
          <a:stretch>
            <a:fillRect/>
          </a:stretch>
        </p:blipFill>
        <p:spPr>
          <a:xfrm>
            <a:off x="0" y="392906"/>
            <a:ext cx="635000" cy="1270000"/>
          </a:xfrm>
          <a:prstGeom prst="rect">
            <a:avLst/>
          </a:prstGeom>
        </p:spPr>
      </p:pic>
    </p:spTree>
    <p:extLst>
      <p:ext uri="{BB962C8B-B14F-4D97-AF65-F5344CB8AC3E}">
        <p14:creationId xmlns:p14="http://schemas.microsoft.com/office/powerpoint/2010/main" val="4022944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83E7-D263-F042-B090-35AFF6217B6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8CFB484-B2EC-024D-9306-EE796BE57276}"/>
              </a:ext>
            </a:extLst>
          </p:cNvPr>
          <p:cNvSpPr>
            <a:spLocks noGrp="1"/>
          </p:cNvSpPr>
          <p:nvPr>
            <p:ph sz="half" idx="1"/>
          </p:nvPr>
        </p:nvSpPr>
        <p:spPr>
          <a:xfrm>
            <a:off x="838200" y="1825625"/>
            <a:ext cx="5181600" cy="4351338"/>
          </a:xfrm>
        </p:spPr>
        <p:txBody>
          <a:bodyPr/>
          <a:lstStyle>
            <a:lvl1pPr marL="0" indent="0">
              <a:buNone/>
              <a:defRPr b="1">
                <a:solidFill>
                  <a:schemeClr val="accent2"/>
                </a:solidFill>
              </a:defRPr>
            </a:lvl1pPr>
            <a:lvl2pPr marL="230400" indent="-228600">
              <a:buFont typeface="Arial" panose="020B0604020202020204" pitchFamily="34" charset="0"/>
              <a:buChar char="•"/>
              <a:defRPr/>
            </a:lvl2pPr>
            <a:lvl3pPr marL="684000">
              <a:defRPr/>
            </a:lvl3pPr>
            <a:lvl4pPr marL="1144800">
              <a:defRPr/>
            </a:lvl4pPr>
            <a:lvl5pPr marL="1598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a:extLst>
              <a:ext uri="{FF2B5EF4-FFF2-40B4-BE49-F238E27FC236}">
                <a16:creationId xmlns:a16="http://schemas.microsoft.com/office/drawing/2014/main" id="{8A27EE76-F622-734A-BFFB-1C4C3EB0F3FD}"/>
              </a:ext>
            </a:extLst>
          </p:cNvPr>
          <p:cNvSpPr>
            <a:spLocks noGrp="1"/>
          </p:cNvSpPr>
          <p:nvPr>
            <p:ph sz="half" idx="2"/>
          </p:nvPr>
        </p:nvSpPr>
        <p:spPr>
          <a:xfrm>
            <a:off x="6172200" y="1825625"/>
            <a:ext cx="5181600" cy="4351338"/>
          </a:xfrm>
        </p:spPr>
        <p:txBody>
          <a:bodyPr/>
          <a:lstStyle>
            <a:lvl1pPr marL="0" indent="0">
              <a:buNone/>
              <a:defRPr b="1">
                <a:solidFill>
                  <a:schemeClr val="accent2"/>
                </a:solidFill>
              </a:defRPr>
            </a:lvl1pPr>
            <a:lvl2pPr marL="230400" indent="-228600">
              <a:buFont typeface="Arial" panose="020B0604020202020204" pitchFamily="34" charset="0"/>
              <a:buChar char="•"/>
              <a:defRPr/>
            </a:lvl2pPr>
            <a:lvl3pPr marL="684000">
              <a:defRPr/>
            </a:lvl3pPr>
            <a:lvl4pPr marL="1144800">
              <a:defRPr/>
            </a:lvl4pPr>
            <a:lvl5pPr marL="1598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3A34BA33-9950-C543-B446-92D457619D01}"/>
              </a:ext>
            </a:extLst>
          </p:cNvPr>
          <p:cNvSpPr>
            <a:spLocks noGrp="1"/>
          </p:cNvSpPr>
          <p:nvPr>
            <p:ph type="dt" sz="half" idx="10"/>
          </p:nvPr>
        </p:nvSpPr>
        <p:spPr/>
        <p:txBody>
          <a:bodyPr/>
          <a:lstStyle/>
          <a:p>
            <a:r>
              <a:rPr lang="en-US"/>
              <a:t>February 2020</a:t>
            </a:r>
            <a:endParaRPr lang="en-AU"/>
          </a:p>
        </p:txBody>
      </p:sp>
      <p:sp>
        <p:nvSpPr>
          <p:cNvPr id="6" name="Footer Placeholder 5">
            <a:extLst>
              <a:ext uri="{FF2B5EF4-FFF2-40B4-BE49-F238E27FC236}">
                <a16:creationId xmlns:a16="http://schemas.microsoft.com/office/drawing/2014/main" id="{013D05F2-4A03-4A41-A1F4-EE696B7FB865}"/>
              </a:ext>
            </a:extLst>
          </p:cNvPr>
          <p:cNvSpPr>
            <a:spLocks noGrp="1"/>
          </p:cNvSpPr>
          <p:nvPr>
            <p:ph type="ftr" sz="quarter" idx="11"/>
          </p:nvPr>
        </p:nvSpPr>
        <p:spPr/>
        <p:txBody>
          <a:bodyPr/>
          <a:lstStyle/>
          <a:p>
            <a:r>
              <a:rPr lang="en-AU"/>
              <a:t>RG 97: Disclosing fees and costs in PDSs and periodic statements</a:t>
            </a:r>
          </a:p>
        </p:txBody>
      </p:sp>
      <p:sp>
        <p:nvSpPr>
          <p:cNvPr id="7" name="Slide Number Placeholder 6">
            <a:extLst>
              <a:ext uri="{FF2B5EF4-FFF2-40B4-BE49-F238E27FC236}">
                <a16:creationId xmlns:a16="http://schemas.microsoft.com/office/drawing/2014/main" id="{94D1D3BC-1A30-5740-94A1-055790267B3A}"/>
              </a:ext>
            </a:extLst>
          </p:cNvPr>
          <p:cNvSpPr>
            <a:spLocks noGrp="1"/>
          </p:cNvSpPr>
          <p:nvPr>
            <p:ph type="sldNum" sz="quarter" idx="12"/>
          </p:nvPr>
        </p:nvSpPr>
        <p:spPr/>
        <p:txBody>
          <a:bodyPr/>
          <a:lstStyle/>
          <a:p>
            <a:fld id="{C805FE72-5468-D048-AD70-2AB6DF21250F}" type="slidenum">
              <a:rPr lang="en-AU" smtClean="0"/>
              <a:t>‹#›</a:t>
            </a:fld>
            <a:endParaRPr lang="en-AU"/>
          </a:p>
        </p:txBody>
      </p:sp>
      <p:pic>
        <p:nvPicPr>
          <p:cNvPr id="8" name="Picture 7">
            <a:extLst>
              <a:ext uri="{FF2B5EF4-FFF2-40B4-BE49-F238E27FC236}">
                <a16:creationId xmlns:a16="http://schemas.microsoft.com/office/drawing/2014/main" id="{ADB3B266-F4EA-4F45-97A0-211A92F55274}"/>
              </a:ext>
            </a:extLst>
          </p:cNvPr>
          <p:cNvPicPr>
            <a:picLocks noChangeAspect="1"/>
          </p:cNvPicPr>
          <p:nvPr userDrawn="1"/>
        </p:nvPicPr>
        <p:blipFill>
          <a:blip r:embed="rId2"/>
          <a:stretch>
            <a:fillRect/>
          </a:stretch>
        </p:blipFill>
        <p:spPr>
          <a:xfrm>
            <a:off x="0" y="392906"/>
            <a:ext cx="635000" cy="1270000"/>
          </a:xfrm>
          <a:prstGeom prst="rect">
            <a:avLst/>
          </a:prstGeom>
        </p:spPr>
      </p:pic>
    </p:spTree>
    <p:extLst>
      <p:ext uri="{BB962C8B-B14F-4D97-AF65-F5344CB8AC3E}">
        <p14:creationId xmlns:p14="http://schemas.microsoft.com/office/powerpoint/2010/main" val="1651242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eople image">
    <p:spTree>
      <p:nvGrpSpPr>
        <p:cNvPr id="1" name=""/>
        <p:cNvGrpSpPr/>
        <p:nvPr/>
      </p:nvGrpSpPr>
      <p:grpSpPr>
        <a:xfrm>
          <a:off x="0" y="0"/>
          <a:ext cx="0" cy="0"/>
          <a:chOff x="0" y="0"/>
          <a:chExt cx="0" cy="0"/>
        </a:xfrm>
      </p:grpSpPr>
      <p:pic>
        <p:nvPicPr>
          <p:cNvPr id="7" name="image">
            <a:extLst>
              <a:ext uri="{FF2B5EF4-FFF2-40B4-BE49-F238E27FC236}">
                <a16:creationId xmlns:a16="http://schemas.microsoft.com/office/drawing/2014/main" id="{4B1D61C7-8BF0-6742-A170-A14D7FAD5C8C}"/>
              </a:ext>
            </a:extLst>
          </p:cNvPr>
          <p:cNvPicPr>
            <a:picLocks noChangeAspect="1"/>
          </p:cNvPicPr>
          <p:nvPr userDrawn="1"/>
        </p:nvPicPr>
        <p:blipFill>
          <a:blip r:embed="rId2"/>
          <a:stretch>
            <a:fillRect/>
          </a:stretch>
        </p:blipFill>
        <p:spPr>
          <a:xfrm>
            <a:off x="6351430" y="508715"/>
            <a:ext cx="5840569" cy="5840569"/>
          </a:xfrm>
          <a:prstGeom prst="rect">
            <a:avLst/>
          </a:prstGeom>
        </p:spPr>
      </p:pic>
      <p:pic>
        <p:nvPicPr>
          <p:cNvPr id="5" name="image mask">
            <a:extLst>
              <a:ext uri="{FF2B5EF4-FFF2-40B4-BE49-F238E27FC236}">
                <a16:creationId xmlns:a16="http://schemas.microsoft.com/office/drawing/2014/main" id="{6FF39A16-C024-B440-84C1-8FD6A4BA1456}"/>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9" name="act device">
            <a:extLst>
              <a:ext uri="{FF2B5EF4-FFF2-40B4-BE49-F238E27FC236}">
                <a16:creationId xmlns:a16="http://schemas.microsoft.com/office/drawing/2014/main" id="{B393E52A-5FD0-C249-A59F-075D0E2658B2}"/>
              </a:ext>
            </a:extLst>
          </p:cNvPr>
          <p:cNvPicPr>
            <a:picLocks noChangeAspect="1"/>
          </p:cNvPicPr>
          <p:nvPr userDrawn="1"/>
        </p:nvPicPr>
        <p:blipFill>
          <a:blip r:embed="rId4"/>
          <a:stretch>
            <a:fillRect/>
          </a:stretch>
        </p:blipFill>
        <p:spPr>
          <a:xfrm>
            <a:off x="6191089" y="0"/>
            <a:ext cx="3561549" cy="6858000"/>
          </a:xfrm>
          <a:prstGeom prst="rect">
            <a:avLst/>
          </a:prstGeom>
        </p:spPr>
      </p:pic>
      <p:sp>
        <p:nvSpPr>
          <p:cNvPr id="2" name="Title 1">
            <a:extLst>
              <a:ext uri="{FF2B5EF4-FFF2-40B4-BE49-F238E27FC236}">
                <a16:creationId xmlns:a16="http://schemas.microsoft.com/office/drawing/2014/main" id="{56AD083B-9388-0847-974B-0432C3AFAB36}"/>
              </a:ext>
            </a:extLst>
          </p:cNvPr>
          <p:cNvSpPr>
            <a:spLocks noGrp="1"/>
          </p:cNvSpPr>
          <p:nvPr>
            <p:ph type="ctrTitle"/>
          </p:nvPr>
        </p:nvSpPr>
        <p:spPr>
          <a:xfrm>
            <a:off x="1406178" y="1122363"/>
            <a:ext cx="3865069" cy="2981286"/>
          </a:xfrm>
        </p:spPr>
        <p:txBody>
          <a:bodyPr lIns="0" tIns="0" rIns="0" bIns="0" anchor="b">
            <a:normAutofit/>
          </a:bodyPr>
          <a:lstStyle>
            <a:lvl1pPr algn="l">
              <a:lnSpc>
                <a:spcPct val="90000"/>
              </a:lnSpc>
              <a:defRPr sz="3600">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8A82942-A4C2-7843-B61E-84B1431A2D14}"/>
              </a:ext>
            </a:extLst>
          </p:cNvPr>
          <p:cNvSpPr>
            <a:spLocks noGrp="1"/>
          </p:cNvSpPr>
          <p:nvPr>
            <p:ph type="subTitle" idx="1"/>
          </p:nvPr>
        </p:nvSpPr>
        <p:spPr>
          <a:xfrm>
            <a:off x="1406178" y="4534829"/>
            <a:ext cx="3865069" cy="1206298"/>
          </a:xfrm>
        </p:spPr>
        <p:txBody>
          <a:bodyPr lIns="0" tIns="0" rIns="0" bIns="0">
            <a:norm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6" name="Picture 5">
            <a:extLst>
              <a:ext uri="{FF2B5EF4-FFF2-40B4-BE49-F238E27FC236}">
                <a16:creationId xmlns:a16="http://schemas.microsoft.com/office/drawing/2014/main" id="{D7596C25-84E4-8F40-AD51-E9686C92985A}"/>
              </a:ext>
            </a:extLst>
          </p:cNvPr>
          <p:cNvPicPr>
            <a:picLocks noChangeAspect="1"/>
          </p:cNvPicPr>
          <p:nvPr userDrawn="1"/>
        </p:nvPicPr>
        <p:blipFill>
          <a:blip r:embed="rId5"/>
          <a:stretch>
            <a:fillRect/>
          </a:stretch>
        </p:blipFill>
        <p:spPr>
          <a:xfrm>
            <a:off x="682574" y="631051"/>
            <a:ext cx="2162577" cy="459608"/>
          </a:xfrm>
          <a:prstGeom prst="rect">
            <a:avLst/>
          </a:prstGeom>
        </p:spPr>
      </p:pic>
    </p:spTree>
    <p:extLst>
      <p:ext uri="{BB962C8B-B14F-4D97-AF65-F5344CB8AC3E}">
        <p14:creationId xmlns:p14="http://schemas.microsoft.com/office/powerpoint/2010/main" val="4258648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 with subhead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83E7-D263-F042-B090-35AFF6217B6B}"/>
              </a:ext>
            </a:extLst>
          </p:cNvPr>
          <p:cNvSpPr>
            <a:spLocks noGrp="1"/>
          </p:cNvSpPr>
          <p:nvPr>
            <p:ph type="title"/>
          </p:nvPr>
        </p:nvSpPr>
        <p:spPr/>
        <p:txBody>
          <a:bodyPr/>
          <a:lstStyle>
            <a:lvl1pPr>
              <a:defRPr/>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18CFB484-B2EC-024D-9306-EE796BE57276}"/>
              </a:ext>
            </a:extLst>
          </p:cNvPr>
          <p:cNvSpPr>
            <a:spLocks noGrp="1"/>
          </p:cNvSpPr>
          <p:nvPr>
            <p:ph sz="half" idx="1"/>
          </p:nvPr>
        </p:nvSpPr>
        <p:spPr>
          <a:xfrm>
            <a:off x="838200" y="1825625"/>
            <a:ext cx="5181600" cy="4351338"/>
          </a:xfrm>
        </p:spPr>
        <p:txBody>
          <a:bodyPr/>
          <a:lstStyle>
            <a:lvl1pPr marL="0" indent="0">
              <a:buNone/>
              <a:defRPr b="1">
                <a:solidFill>
                  <a:schemeClr val="accent2"/>
                </a:solidFill>
              </a:defRPr>
            </a:lvl1pPr>
            <a:lvl2pPr marL="230400" indent="-228600">
              <a:buFont typeface="Arial" panose="020B0604020202020204" pitchFamily="34" charset="0"/>
              <a:buChar char="•"/>
              <a:defRPr/>
            </a:lvl2pPr>
            <a:lvl3pPr marL="684000">
              <a:defRPr/>
            </a:lvl3pPr>
            <a:lvl4pPr marL="1144800">
              <a:defRPr/>
            </a:lvl4pPr>
            <a:lvl5pPr marL="1598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3A34BA33-9950-C543-B446-92D457619D01}"/>
              </a:ext>
            </a:extLst>
          </p:cNvPr>
          <p:cNvSpPr>
            <a:spLocks noGrp="1"/>
          </p:cNvSpPr>
          <p:nvPr>
            <p:ph type="dt" sz="half" idx="10"/>
          </p:nvPr>
        </p:nvSpPr>
        <p:spPr/>
        <p:txBody>
          <a:bodyPr/>
          <a:lstStyle/>
          <a:p>
            <a:r>
              <a:rPr lang="en-US"/>
              <a:t>February 2020</a:t>
            </a:r>
            <a:endParaRPr lang="en-AU"/>
          </a:p>
        </p:txBody>
      </p:sp>
      <p:sp>
        <p:nvSpPr>
          <p:cNvPr id="6" name="Footer Placeholder 5">
            <a:extLst>
              <a:ext uri="{FF2B5EF4-FFF2-40B4-BE49-F238E27FC236}">
                <a16:creationId xmlns:a16="http://schemas.microsoft.com/office/drawing/2014/main" id="{013D05F2-4A03-4A41-A1F4-EE696B7FB865}"/>
              </a:ext>
            </a:extLst>
          </p:cNvPr>
          <p:cNvSpPr>
            <a:spLocks noGrp="1"/>
          </p:cNvSpPr>
          <p:nvPr>
            <p:ph type="ftr" sz="quarter" idx="11"/>
          </p:nvPr>
        </p:nvSpPr>
        <p:spPr/>
        <p:txBody>
          <a:bodyPr/>
          <a:lstStyle/>
          <a:p>
            <a:r>
              <a:rPr lang="en-AU"/>
              <a:t>RG 97: Disclosing fees and costs in PDSs and periodic statements</a:t>
            </a:r>
          </a:p>
        </p:txBody>
      </p:sp>
      <p:sp>
        <p:nvSpPr>
          <p:cNvPr id="7" name="Slide Number Placeholder 6">
            <a:extLst>
              <a:ext uri="{FF2B5EF4-FFF2-40B4-BE49-F238E27FC236}">
                <a16:creationId xmlns:a16="http://schemas.microsoft.com/office/drawing/2014/main" id="{94D1D3BC-1A30-5740-94A1-055790267B3A}"/>
              </a:ext>
            </a:extLst>
          </p:cNvPr>
          <p:cNvSpPr>
            <a:spLocks noGrp="1"/>
          </p:cNvSpPr>
          <p:nvPr>
            <p:ph type="sldNum" sz="quarter" idx="12"/>
          </p:nvPr>
        </p:nvSpPr>
        <p:spPr/>
        <p:txBody>
          <a:bodyPr/>
          <a:lstStyle/>
          <a:p>
            <a:fld id="{C805FE72-5468-D048-AD70-2AB6DF21250F}" type="slidenum">
              <a:rPr lang="en-AU" smtClean="0"/>
              <a:t>‹#›</a:t>
            </a:fld>
            <a:endParaRPr lang="en-AU"/>
          </a:p>
        </p:txBody>
      </p:sp>
      <p:pic>
        <p:nvPicPr>
          <p:cNvPr id="8" name="Picture 7">
            <a:extLst>
              <a:ext uri="{FF2B5EF4-FFF2-40B4-BE49-F238E27FC236}">
                <a16:creationId xmlns:a16="http://schemas.microsoft.com/office/drawing/2014/main" id="{ADB3B266-F4EA-4F45-97A0-211A92F55274}"/>
              </a:ext>
            </a:extLst>
          </p:cNvPr>
          <p:cNvPicPr>
            <a:picLocks noChangeAspect="1"/>
          </p:cNvPicPr>
          <p:nvPr userDrawn="1"/>
        </p:nvPicPr>
        <p:blipFill>
          <a:blip r:embed="rId2"/>
          <a:stretch>
            <a:fillRect/>
          </a:stretch>
        </p:blipFill>
        <p:spPr>
          <a:xfrm>
            <a:off x="0" y="392906"/>
            <a:ext cx="635000" cy="1270000"/>
          </a:xfrm>
          <a:prstGeom prst="rect">
            <a:avLst/>
          </a:prstGeom>
        </p:spPr>
      </p:pic>
      <p:sp>
        <p:nvSpPr>
          <p:cNvPr id="10" name="Picture Placeholder 9">
            <a:extLst>
              <a:ext uri="{FF2B5EF4-FFF2-40B4-BE49-F238E27FC236}">
                <a16:creationId xmlns:a16="http://schemas.microsoft.com/office/drawing/2014/main" id="{FDBEBD46-69E3-44B8-809C-C24733587527}"/>
              </a:ext>
            </a:extLst>
          </p:cNvPr>
          <p:cNvSpPr>
            <a:spLocks noGrp="1"/>
          </p:cNvSpPr>
          <p:nvPr>
            <p:ph type="pic" sz="quarter" idx="13"/>
          </p:nvPr>
        </p:nvSpPr>
        <p:spPr>
          <a:xfrm>
            <a:off x="6172202" y="1823972"/>
            <a:ext cx="5181600" cy="4351338"/>
          </a:xfrm>
        </p:spPr>
        <p:txBody>
          <a:bodyPr/>
          <a:lstStyle>
            <a:lvl1pPr marL="0" indent="0" algn="ctr">
              <a:buNone/>
              <a:defRPr sz="3200" b="1"/>
            </a:lvl1pPr>
          </a:lstStyle>
          <a:p>
            <a:r>
              <a:rPr lang="en-US"/>
              <a:t>Click icon to add picture</a:t>
            </a:r>
            <a:endParaRPr lang="en-AU" dirty="0"/>
          </a:p>
        </p:txBody>
      </p:sp>
    </p:spTree>
    <p:extLst>
      <p:ext uri="{BB962C8B-B14F-4D97-AF65-F5344CB8AC3E}">
        <p14:creationId xmlns:p14="http://schemas.microsoft.com/office/powerpoint/2010/main" val="94361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FE042-BD61-3E4E-9CDD-A84EBECD5D1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BA5D6B8-B9ED-8948-B4E3-28AD4C0A9C33}"/>
              </a:ext>
            </a:extLst>
          </p:cNvPr>
          <p:cNvSpPr>
            <a:spLocks noGrp="1"/>
          </p:cNvSpPr>
          <p:nvPr>
            <p:ph type="body" idx="1"/>
          </p:nvPr>
        </p:nvSpPr>
        <p:spPr>
          <a:xfrm>
            <a:off x="839788" y="1681163"/>
            <a:ext cx="5157787" cy="823912"/>
          </a:xfrm>
        </p:spPr>
        <p:txBody>
          <a:bodyPr anchor="b">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FC0C47-820B-BC49-9E8A-8709ACEBEB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a:extLst>
              <a:ext uri="{FF2B5EF4-FFF2-40B4-BE49-F238E27FC236}">
                <a16:creationId xmlns:a16="http://schemas.microsoft.com/office/drawing/2014/main" id="{CEEA413F-7564-F24A-B2B3-9F6BB9D4EE74}"/>
              </a:ext>
            </a:extLst>
          </p:cNvPr>
          <p:cNvSpPr>
            <a:spLocks noGrp="1"/>
          </p:cNvSpPr>
          <p:nvPr>
            <p:ph type="body" sz="quarter" idx="3"/>
          </p:nvPr>
        </p:nvSpPr>
        <p:spPr>
          <a:xfrm>
            <a:off x="6172200" y="1681163"/>
            <a:ext cx="5183188" cy="823912"/>
          </a:xfrm>
        </p:spPr>
        <p:txBody>
          <a:bodyPr anchor="b">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2E3975-7FCC-B740-8BD5-83E4C390EE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FFC2C5F-4633-934D-9060-B71EBA6DFA1C}"/>
              </a:ext>
            </a:extLst>
          </p:cNvPr>
          <p:cNvSpPr>
            <a:spLocks noGrp="1"/>
          </p:cNvSpPr>
          <p:nvPr>
            <p:ph type="dt" sz="half" idx="10"/>
          </p:nvPr>
        </p:nvSpPr>
        <p:spPr/>
        <p:txBody>
          <a:bodyPr/>
          <a:lstStyle/>
          <a:p>
            <a:r>
              <a:rPr lang="en-US"/>
              <a:t>February 2020</a:t>
            </a:r>
            <a:endParaRPr lang="en-AU"/>
          </a:p>
        </p:txBody>
      </p:sp>
      <p:sp>
        <p:nvSpPr>
          <p:cNvPr id="8" name="Footer Placeholder 7">
            <a:extLst>
              <a:ext uri="{FF2B5EF4-FFF2-40B4-BE49-F238E27FC236}">
                <a16:creationId xmlns:a16="http://schemas.microsoft.com/office/drawing/2014/main" id="{6813AEA4-C83C-6244-9FF9-B826992DF01F}"/>
              </a:ext>
            </a:extLst>
          </p:cNvPr>
          <p:cNvSpPr>
            <a:spLocks noGrp="1"/>
          </p:cNvSpPr>
          <p:nvPr>
            <p:ph type="ftr" sz="quarter" idx="11"/>
          </p:nvPr>
        </p:nvSpPr>
        <p:spPr/>
        <p:txBody>
          <a:bodyPr/>
          <a:lstStyle/>
          <a:p>
            <a:r>
              <a:rPr lang="en-AU"/>
              <a:t>RG 97: Disclosing fees and costs in PDSs and periodic statements</a:t>
            </a:r>
          </a:p>
        </p:txBody>
      </p:sp>
      <p:sp>
        <p:nvSpPr>
          <p:cNvPr id="9" name="Slide Number Placeholder 8">
            <a:extLst>
              <a:ext uri="{FF2B5EF4-FFF2-40B4-BE49-F238E27FC236}">
                <a16:creationId xmlns:a16="http://schemas.microsoft.com/office/drawing/2014/main" id="{5F37CBF7-AA0B-8045-980F-423D96627B9D}"/>
              </a:ext>
            </a:extLst>
          </p:cNvPr>
          <p:cNvSpPr>
            <a:spLocks noGrp="1"/>
          </p:cNvSpPr>
          <p:nvPr>
            <p:ph type="sldNum" sz="quarter" idx="12"/>
          </p:nvPr>
        </p:nvSpPr>
        <p:spPr/>
        <p:txBody>
          <a:bodyPr/>
          <a:lstStyle/>
          <a:p>
            <a:fld id="{C805FE72-5468-D048-AD70-2AB6DF21250F}" type="slidenum">
              <a:rPr lang="en-AU" smtClean="0"/>
              <a:t>‹#›</a:t>
            </a:fld>
            <a:endParaRPr lang="en-AU"/>
          </a:p>
        </p:txBody>
      </p:sp>
      <p:pic>
        <p:nvPicPr>
          <p:cNvPr id="10" name="Picture 9">
            <a:extLst>
              <a:ext uri="{FF2B5EF4-FFF2-40B4-BE49-F238E27FC236}">
                <a16:creationId xmlns:a16="http://schemas.microsoft.com/office/drawing/2014/main" id="{5BBC9D86-237A-F24F-B08E-E0E5345F11DD}"/>
              </a:ext>
            </a:extLst>
          </p:cNvPr>
          <p:cNvPicPr>
            <a:picLocks noChangeAspect="1"/>
          </p:cNvPicPr>
          <p:nvPr userDrawn="1"/>
        </p:nvPicPr>
        <p:blipFill>
          <a:blip r:embed="rId2"/>
          <a:stretch>
            <a:fillRect/>
          </a:stretch>
        </p:blipFill>
        <p:spPr>
          <a:xfrm>
            <a:off x="0" y="392906"/>
            <a:ext cx="635000" cy="1270000"/>
          </a:xfrm>
          <a:prstGeom prst="rect">
            <a:avLst/>
          </a:prstGeom>
        </p:spPr>
      </p:pic>
    </p:spTree>
    <p:extLst>
      <p:ext uri="{BB962C8B-B14F-4D97-AF65-F5344CB8AC3E}">
        <p14:creationId xmlns:p14="http://schemas.microsoft.com/office/powerpoint/2010/main" val="3602269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537CF-6736-E240-B624-DBBEE652848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1C046EF-16EE-D045-9E0D-E750BC074B76}"/>
              </a:ext>
            </a:extLst>
          </p:cNvPr>
          <p:cNvSpPr>
            <a:spLocks noGrp="1"/>
          </p:cNvSpPr>
          <p:nvPr>
            <p:ph type="dt" sz="half" idx="10"/>
          </p:nvPr>
        </p:nvSpPr>
        <p:spPr/>
        <p:txBody>
          <a:bodyPr/>
          <a:lstStyle/>
          <a:p>
            <a:r>
              <a:rPr lang="en-US"/>
              <a:t>February 2020</a:t>
            </a:r>
            <a:endParaRPr lang="en-AU"/>
          </a:p>
        </p:txBody>
      </p:sp>
      <p:sp>
        <p:nvSpPr>
          <p:cNvPr id="4" name="Footer Placeholder 3">
            <a:extLst>
              <a:ext uri="{FF2B5EF4-FFF2-40B4-BE49-F238E27FC236}">
                <a16:creationId xmlns:a16="http://schemas.microsoft.com/office/drawing/2014/main" id="{0BCD44CE-F353-9F43-B6AD-FF86B7C3910A}"/>
              </a:ext>
            </a:extLst>
          </p:cNvPr>
          <p:cNvSpPr>
            <a:spLocks noGrp="1"/>
          </p:cNvSpPr>
          <p:nvPr>
            <p:ph type="ftr" sz="quarter" idx="11"/>
          </p:nvPr>
        </p:nvSpPr>
        <p:spPr/>
        <p:txBody>
          <a:bodyPr/>
          <a:lstStyle/>
          <a:p>
            <a:r>
              <a:rPr lang="en-AU"/>
              <a:t>RG 97: Disclosing fees and costs in PDSs and periodic statements</a:t>
            </a:r>
          </a:p>
        </p:txBody>
      </p:sp>
      <p:sp>
        <p:nvSpPr>
          <p:cNvPr id="5" name="Slide Number Placeholder 4">
            <a:extLst>
              <a:ext uri="{FF2B5EF4-FFF2-40B4-BE49-F238E27FC236}">
                <a16:creationId xmlns:a16="http://schemas.microsoft.com/office/drawing/2014/main" id="{C096C865-ACC2-8840-925B-70F1A77309E6}"/>
              </a:ext>
            </a:extLst>
          </p:cNvPr>
          <p:cNvSpPr>
            <a:spLocks noGrp="1"/>
          </p:cNvSpPr>
          <p:nvPr>
            <p:ph type="sldNum" sz="quarter" idx="12"/>
          </p:nvPr>
        </p:nvSpPr>
        <p:spPr/>
        <p:txBody>
          <a:bodyPr/>
          <a:lstStyle/>
          <a:p>
            <a:fld id="{C805FE72-5468-D048-AD70-2AB6DF21250F}" type="slidenum">
              <a:rPr lang="en-AU" smtClean="0"/>
              <a:t>‹#›</a:t>
            </a:fld>
            <a:endParaRPr lang="en-AU"/>
          </a:p>
        </p:txBody>
      </p:sp>
      <p:pic>
        <p:nvPicPr>
          <p:cNvPr id="6" name="Picture 5">
            <a:extLst>
              <a:ext uri="{FF2B5EF4-FFF2-40B4-BE49-F238E27FC236}">
                <a16:creationId xmlns:a16="http://schemas.microsoft.com/office/drawing/2014/main" id="{DAD5E229-6CB5-C046-9B8B-4C764310D57A}"/>
              </a:ext>
            </a:extLst>
          </p:cNvPr>
          <p:cNvPicPr>
            <a:picLocks noChangeAspect="1"/>
          </p:cNvPicPr>
          <p:nvPr userDrawn="1"/>
        </p:nvPicPr>
        <p:blipFill>
          <a:blip r:embed="rId2"/>
          <a:stretch>
            <a:fillRect/>
          </a:stretch>
        </p:blipFill>
        <p:spPr>
          <a:xfrm>
            <a:off x="0" y="392906"/>
            <a:ext cx="635000" cy="1270000"/>
          </a:xfrm>
          <a:prstGeom prst="rect">
            <a:avLst/>
          </a:prstGeom>
        </p:spPr>
      </p:pic>
    </p:spTree>
    <p:extLst>
      <p:ext uri="{BB962C8B-B14F-4D97-AF65-F5344CB8AC3E}">
        <p14:creationId xmlns:p14="http://schemas.microsoft.com/office/powerpoint/2010/main" val="2779871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2E2962-B17D-4F4A-8D67-287C2BBB04E7}"/>
              </a:ext>
            </a:extLst>
          </p:cNvPr>
          <p:cNvSpPr>
            <a:spLocks noGrp="1"/>
          </p:cNvSpPr>
          <p:nvPr>
            <p:ph type="dt" sz="half" idx="10"/>
          </p:nvPr>
        </p:nvSpPr>
        <p:spPr/>
        <p:txBody>
          <a:bodyPr/>
          <a:lstStyle/>
          <a:p>
            <a:r>
              <a:rPr lang="en-US"/>
              <a:t>February 2020</a:t>
            </a:r>
            <a:endParaRPr lang="en-AU"/>
          </a:p>
        </p:txBody>
      </p:sp>
      <p:sp>
        <p:nvSpPr>
          <p:cNvPr id="3" name="Footer Placeholder 2">
            <a:extLst>
              <a:ext uri="{FF2B5EF4-FFF2-40B4-BE49-F238E27FC236}">
                <a16:creationId xmlns:a16="http://schemas.microsoft.com/office/drawing/2014/main" id="{A3700537-1779-B942-84EE-F92BC7B927AB}"/>
              </a:ext>
            </a:extLst>
          </p:cNvPr>
          <p:cNvSpPr>
            <a:spLocks noGrp="1"/>
          </p:cNvSpPr>
          <p:nvPr>
            <p:ph type="ftr" sz="quarter" idx="11"/>
          </p:nvPr>
        </p:nvSpPr>
        <p:spPr/>
        <p:txBody>
          <a:bodyPr/>
          <a:lstStyle/>
          <a:p>
            <a:r>
              <a:rPr lang="en-AU"/>
              <a:t>RG 97: Disclosing fees and costs in PDSs and periodic statements</a:t>
            </a:r>
          </a:p>
        </p:txBody>
      </p:sp>
      <p:sp>
        <p:nvSpPr>
          <p:cNvPr id="4" name="Slide Number Placeholder 3">
            <a:extLst>
              <a:ext uri="{FF2B5EF4-FFF2-40B4-BE49-F238E27FC236}">
                <a16:creationId xmlns:a16="http://schemas.microsoft.com/office/drawing/2014/main" id="{4363208E-6FA7-E340-B87E-644A689E95E7}"/>
              </a:ext>
            </a:extLst>
          </p:cNvPr>
          <p:cNvSpPr>
            <a:spLocks noGrp="1"/>
          </p:cNvSpPr>
          <p:nvPr>
            <p:ph type="sldNum" sz="quarter" idx="12"/>
          </p:nvPr>
        </p:nvSpPr>
        <p:spPr/>
        <p:txBody>
          <a:bodyPr/>
          <a:lstStyle/>
          <a:p>
            <a:fld id="{C805FE72-5468-D048-AD70-2AB6DF21250F}" type="slidenum">
              <a:rPr lang="en-AU" smtClean="0"/>
              <a:t>‹#›</a:t>
            </a:fld>
            <a:endParaRPr lang="en-AU"/>
          </a:p>
        </p:txBody>
      </p:sp>
    </p:spTree>
    <p:extLst>
      <p:ext uri="{BB962C8B-B14F-4D97-AF65-F5344CB8AC3E}">
        <p14:creationId xmlns:p14="http://schemas.microsoft.com/office/powerpoint/2010/main" val="48516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F844F-1FF1-E843-AEF5-6DFDA90C7A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A0AD430-11FC-C94A-AC85-6433E655CA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BB33EE1-659A-3A4B-94DF-A36BC351A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7AB733-64E7-B445-820C-BC895A606C0C}"/>
              </a:ext>
            </a:extLst>
          </p:cNvPr>
          <p:cNvSpPr>
            <a:spLocks noGrp="1"/>
          </p:cNvSpPr>
          <p:nvPr>
            <p:ph type="dt" sz="half" idx="10"/>
          </p:nvPr>
        </p:nvSpPr>
        <p:spPr/>
        <p:txBody>
          <a:bodyPr/>
          <a:lstStyle/>
          <a:p>
            <a:r>
              <a:rPr lang="en-US"/>
              <a:t>February 2020</a:t>
            </a:r>
            <a:endParaRPr lang="en-AU"/>
          </a:p>
        </p:txBody>
      </p:sp>
      <p:sp>
        <p:nvSpPr>
          <p:cNvPr id="6" name="Footer Placeholder 5">
            <a:extLst>
              <a:ext uri="{FF2B5EF4-FFF2-40B4-BE49-F238E27FC236}">
                <a16:creationId xmlns:a16="http://schemas.microsoft.com/office/drawing/2014/main" id="{F00C8901-0FCD-F44A-B68D-FFDAB326FE0F}"/>
              </a:ext>
            </a:extLst>
          </p:cNvPr>
          <p:cNvSpPr>
            <a:spLocks noGrp="1"/>
          </p:cNvSpPr>
          <p:nvPr>
            <p:ph type="ftr" sz="quarter" idx="11"/>
          </p:nvPr>
        </p:nvSpPr>
        <p:spPr/>
        <p:txBody>
          <a:bodyPr/>
          <a:lstStyle/>
          <a:p>
            <a:r>
              <a:rPr lang="en-AU"/>
              <a:t>RG 97: Disclosing fees and costs in PDSs and periodic statements</a:t>
            </a:r>
          </a:p>
        </p:txBody>
      </p:sp>
      <p:sp>
        <p:nvSpPr>
          <p:cNvPr id="7" name="Slide Number Placeholder 6">
            <a:extLst>
              <a:ext uri="{FF2B5EF4-FFF2-40B4-BE49-F238E27FC236}">
                <a16:creationId xmlns:a16="http://schemas.microsoft.com/office/drawing/2014/main" id="{0C3C421E-5754-DE4B-B0CF-5659BC0A64D0}"/>
              </a:ext>
            </a:extLst>
          </p:cNvPr>
          <p:cNvSpPr>
            <a:spLocks noGrp="1"/>
          </p:cNvSpPr>
          <p:nvPr>
            <p:ph type="sldNum" sz="quarter" idx="12"/>
          </p:nvPr>
        </p:nvSpPr>
        <p:spPr/>
        <p:txBody>
          <a:bodyPr/>
          <a:lstStyle/>
          <a:p>
            <a:fld id="{C805FE72-5468-D048-AD70-2AB6DF21250F}" type="slidenum">
              <a:rPr lang="en-AU" smtClean="0"/>
              <a:t>‹#›</a:t>
            </a:fld>
            <a:endParaRPr lang="en-AU"/>
          </a:p>
        </p:txBody>
      </p:sp>
      <p:pic>
        <p:nvPicPr>
          <p:cNvPr id="8" name="Picture 7">
            <a:extLst>
              <a:ext uri="{FF2B5EF4-FFF2-40B4-BE49-F238E27FC236}">
                <a16:creationId xmlns:a16="http://schemas.microsoft.com/office/drawing/2014/main" id="{3AA6DC29-83BD-CD41-99DB-9BE146B60DF8}"/>
              </a:ext>
            </a:extLst>
          </p:cNvPr>
          <p:cNvPicPr>
            <a:picLocks noChangeAspect="1"/>
          </p:cNvPicPr>
          <p:nvPr userDrawn="1"/>
        </p:nvPicPr>
        <p:blipFill>
          <a:blip r:embed="rId2"/>
          <a:stretch>
            <a:fillRect/>
          </a:stretch>
        </p:blipFill>
        <p:spPr>
          <a:xfrm>
            <a:off x="0" y="787400"/>
            <a:ext cx="635000" cy="1270000"/>
          </a:xfrm>
          <a:prstGeom prst="rect">
            <a:avLst/>
          </a:prstGeom>
        </p:spPr>
      </p:pic>
    </p:spTree>
    <p:extLst>
      <p:ext uri="{BB962C8B-B14F-4D97-AF65-F5344CB8AC3E}">
        <p14:creationId xmlns:p14="http://schemas.microsoft.com/office/powerpoint/2010/main" val="1324486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E942F-1151-7245-9A9F-DE39134BF3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4" name="Text Placeholder 3">
            <a:extLst>
              <a:ext uri="{FF2B5EF4-FFF2-40B4-BE49-F238E27FC236}">
                <a16:creationId xmlns:a16="http://schemas.microsoft.com/office/drawing/2014/main" id="{B9245A59-A836-724B-AE5E-8D1D3CA36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6144D9-A143-7044-9E84-6BB05CB6062C}"/>
              </a:ext>
            </a:extLst>
          </p:cNvPr>
          <p:cNvSpPr>
            <a:spLocks noGrp="1"/>
          </p:cNvSpPr>
          <p:nvPr>
            <p:ph type="dt" sz="half" idx="10"/>
          </p:nvPr>
        </p:nvSpPr>
        <p:spPr/>
        <p:txBody>
          <a:bodyPr/>
          <a:lstStyle/>
          <a:p>
            <a:r>
              <a:rPr lang="en-US"/>
              <a:t>February 2020</a:t>
            </a:r>
            <a:endParaRPr lang="en-AU"/>
          </a:p>
        </p:txBody>
      </p:sp>
      <p:sp>
        <p:nvSpPr>
          <p:cNvPr id="6" name="Footer Placeholder 5">
            <a:extLst>
              <a:ext uri="{FF2B5EF4-FFF2-40B4-BE49-F238E27FC236}">
                <a16:creationId xmlns:a16="http://schemas.microsoft.com/office/drawing/2014/main" id="{5E8A39E0-59C6-CB4D-975C-23C9FB1A5C54}"/>
              </a:ext>
            </a:extLst>
          </p:cNvPr>
          <p:cNvSpPr>
            <a:spLocks noGrp="1"/>
          </p:cNvSpPr>
          <p:nvPr>
            <p:ph type="ftr" sz="quarter" idx="11"/>
          </p:nvPr>
        </p:nvSpPr>
        <p:spPr/>
        <p:txBody>
          <a:bodyPr/>
          <a:lstStyle/>
          <a:p>
            <a:r>
              <a:rPr lang="en-AU"/>
              <a:t>RG 97: Disclosing fees and costs in PDSs and periodic statements</a:t>
            </a:r>
          </a:p>
        </p:txBody>
      </p:sp>
      <p:sp>
        <p:nvSpPr>
          <p:cNvPr id="7" name="Slide Number Placeholder 6">
            <a:extLst>
              <a:ext uri="{FF2B5EF4-FFF2-40B4-BE49-F238E27FC236}">
                <a16:creationId xmlns:a16="http://schemas.microsoft.com/office/drawing/2014/main" id="{4A403D3F-C755-1C43-BF50-53EDFAF09DE6}"/>
              </a:ext>
            </a:extLst>
          </p:cNvPr>
          <p:cNvSpPr>
            <a:spLocks noGrp="1"/>
          </p:cNvSpPr>
          <p:nvPr>
            <p:ph type="sldNum" sz="quarter" idx="12"/>
          </p:nvPr>
        </p:nvSpPr>
        <p:spPr/>
        <p:txBody>
          <a:bodyPr/>
          <a:lstStyle/>
          <a:p>
            <a:fld id="{C805FE72-5468-D048-AD70-2AB6DF21250F}" type="slidenum">
              <a:rPr lang="en-AU" smtClean="0"/>
              <a:t>‹#›</a:t>
            </a:fld>
            <a:endParaRPr lang="en-AU"/>
          </a:p>
        </p:txBody>
      </p:sp>
      <p:pic>
        <p:nvPicPr>
          <p:cNvPr id="8" name="Picture 7">
            <a:extLst>
              <a:ext uri="{FF2B5EF4-FFF2-40B4-BE49-F238E27FC236}">
                <a16:creationId xmlns:a16="http://schemas.microsoft.com/office/drawing/2014/main" id="{7A27985C-9C20-644F-B0A8-1E3F6751EF80}"/>
              </a:ext>
            </a:extLst>
          </p:cNvPr>
          <p:cNvPicPr>
            <a:picLocks noChangeAspect="1"/>
          </p:cNvPicPr>
          <p:nvPr userDrawn="1"/>
        </p:nvPicPr>
        <p:blipFill>
          <a:blip r:embed="rId2"/>
          <a:stretch>
            <a:fillRect/>
          </a:stretch>
        </p:blipFill>
        <p:spPr>
          <a:xfrm>
            <a:off x="0" y="787400"/>
            <a:ext cx="635000" cy="1270000"/>
          </a:xfrm>
          <a:prstGeom prst="rect">
            <a:avLst/>
          </a:prstGeom>
        </p:spPr>
      </p:pic>
      <p:sp>
        <p:nvSpPr>
          <p:cNvPr id="10" name="Picture Placeholder 9">
            <a:extLst>
              <a:ext uri="{FF2B5EF4-FFF2-40B4-BE49-F238E27FC236}">
                <a16:creationId xmlns:a16="http://schemas.microsoft.com/office/drawing/2014/main" id="{62FCB626-3B8A-4687-98F6-4D08362AA1F6}"/>
              </a:ext>
            </a:extLst>
          </p:cNvPr>
          <p:cNvSpPr>
            <a:spLocks noGrp="1"/>
          </p:cNvSpPr>
          <p:nvPr>
            <p:ph type="pic" sz="quarter" idx="13" hasCustomPrompt="1"/>
          </p:nvPr>
        </p:nvSpPr>
        <p:spPr>
          <a:xfrm>
            <a:off x="5181600" y="996950"/>
            <a:ext cx="6089780" cy="4788030"/>
          </a:xfrm>
        </p:spPr>
        <p:txBody>
          <a:bodyPr/>
          <a:lstStyle>
            <a:lvl1pPr>
              <a:defRPr/>
            </a:lvl1pPr>
          </a:lstStyle>
          <a:p>
            <a:r>
              <a:rPr lang="en-AU" dirty="0"/>
              <a:t>Click icon to insert picture</a:t>
            </a:r>
          </a:p>
        </p:txBody>
      </p:sp>
    </p:spTree>
    <p:extLst>
      <p:ext uri="{BB962C8B-B14F-4D97-AF65-F5344CB8AC3E}">
        <p14:creationId xmlns:p14="http://schemas.microsoft.com/office/powerpoint/2010/main" val="2673707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EC07C-710D-6D4C-B978-7BA195F87D6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1674A07-8459-B747-BF88-7839FB315F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25144ED-C6C2-934B-9248-A5196244F286}"/>
              </a:ext>
            </a:extLst>
          </p:cNvPr>
          <p:cNvSpPr>
            <a:spLocks noGrp="1"/>
          </p:cNvSpPr>
          <p:nvPr>
            <p:ph type="dt" sz="half" idx="10"/>
          </p:nvPr>
        </p:nvSpPr>
        <p:spPr/>
        <p:txBody>
          <a:bodyPr/>
          <a:lstStyle/>
          <a:p>
            <a:r>
              <a:rPr lang="en-US"/>
              <a:t>February 2020</a:t>
            </a:r>
            <a:endParaRPr lang="en-AU"/>
          </a:p>
        </p:txBody>
      </p:sp>
      <p:sp>
        <p:nvSpPr>
          <p:cNvPr id="5" name="Footer Placeholder 4">
            <a:extLst>
              <a:ext uri="{FF2B5EF4-FFF2-40B4-BE49-F238E27FC236}">
                <a16:creationId xmlns:a16="http://schemas.microsoft.com/office/drawing/2014/main" id="{C4A01901-E8FC-C84D-9F1E-01EBE11E9E7C}"/>
              </a:ext>
            </a:extLst>
          </p:cNvPr>
          <p:cNvSpPr>
            <a:spLocks noGrp="1"/>
          </p:cNvSpPr>
          <p:nvPr>
            <p:ph type="ftr" sz="quarter" idx="11"/>
          </p:nvPr>
        </p:nvSpPr>
        <p:spPr/>
        <p:txBody>
          <a:bodyPr/>
          <a:lstStyle/>
          <a:p>
            <a:r>
              <a:rPr lang="en-AU"/>
              <a:t>RG 97: Disclosing fees and costs in PDSs and periodic statements</a:t>
            </a:r>
          </a:p>
        </p:txBody>
      </p:sp>
      <p:sp>
        <p:nvSpPr>
          <p:cNvPr id="6" name="Slide Number Placeholder 5">
            <a:extLst>
              <a:ext uri="{FF2B5EF4-FFF2-40B4-BE49-F238E27FC236}">
                <a16:creationId xmlns:a16="http://schemas.microsoft.com/office/drawing/2014/main" id="{15625617-9796-0B46-8857-5549585AAF48}"/>
              </a:ext>
            </a:extLst>
          </p:cNvPr>
          <p:cNvSpPr>
            <a:spLocks noGrp="1"/>
          </p:cNvSpPr>
          <p:nvPr>
            <p:ph type="sldNum" sz="quarter" idx="12"/>
          </p:nvPr>
        </p:nvSpPr>
        <p:spPr/>
        <p:txBody>
          <a:bodyPr/>
          <a:lstStyle/>
          <a:p>
            <a:fld id="{C805FE72-5468-D048-AD70-2AB6DF21250F}" type="slidenum">
              <a:rPr lang="en-AU" smtClean="0"/>
              <a:t>‹#›</a:t>
            </a:fld>
            <a:endParaRPr lang="en-AU"/>
          </a:p>
        </p:txBody>
      </p:sp>
      <p:pic>
        <p:nvPicPr>
          <p:cNvPr id="7" name="Picture 6">
            <a:extLst>
              <a:ext uri="{FF2B5EF4-FFF2-40B4-BE49-F238E27FC236}">
                <a16:creationId xmlns:a16="http://schemas.microsoft.com/office/drawing/2014/main" id="{0E0321AA-AE9F-E241-A3B2-21F6C853A3CF}"/>
              </a:ext>
            </a:extLst>
          </p:cNvPr>
          <p:cNvPicPr>
            <a:picLocks noChangeAspect="1"/>
          </p:cNvPicPr>
          <p:nvPr userDrawn="1"/>
        </p:nvPicPr>
        <p:blipFill>
          <a:blip r:embed="rId2"/>
          <a:stretch>
            <a:fillRect/>
          </a:stretch>
        </p:blipFill>
        <p:spPr>
          <a:xfrm>
            <a:off x="0" y="392906"/>
            <a:ext cx="635000" cy="1270000"/>
          </a:xfrm>
          <a:prstGeom prst="rect">
            <a:avLst/>
          </a:prstGeom>
        </p:spPr>
      </p:pic>
    </p:spTree>
    <p:extLst>
      <p:ext uri="{BB962C8B-B14F-4D97-AF65-F5344CB8AC3E}">
        <p14:creationId xmlns:p14="http://schemas.microsoft.com/office/powerpoint/2010/main" val="2194103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1188A0-4FE3-1244-9496-20F55645CE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2E31AAA-89FA-A246-8A76-78E36F8A77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B0D90B9-4225-0349-9EC4-54723912C386}"/>
              </a:ext>
            </a:extLst>
          </p:cNvPr>
          <p:cNvSpPr>
            <a:spLocks noGrp="1"/>
          </p:cNvSpPr>
          <p:nvPr>
            <p:ph type="dt" sz="half" idx="10"/>
          </p:nvPr>
        </p:nvSpPr>
        <p:spPr/>
        <p:txBody>
          <a:bodyPr/>
          <a:lstStyle/>
          <a:p>
            <a:r>
              <a:rPr lang="en-US"/>
              <a:t>February 2020</a:t>
            </a:r>
            <a:endParaRPr lang="en-AU"/>
          </a:p>
        </p:txBody>
      </p:sp>
      <p:sp>
        <p:nvSpPr>
          <p:cNvPr id="5" name="Footer Placeholder 4">
            <a:extLst>
              <a:ext uri="{FF2B5EF4-FFF2-40B4-BE49-F238E27FC236}">
                <a16:creationId xmlns:a16="http://schemas.microsoft.com/office/drawing/2014/main" id="{F8F5E4EC-6279-FF4E-A769-43D0770BBEC6}"/>
              </a:ext>
            </a:extLst>
          </p:cNvPr>
          <p:cNvSpPr>
            <a:spLocks noGrp="1"/>
          </p:cNvSpPr>
          <p:nvPr>
            <p:ph type="ftr" sz="quarter" idx="11"/>
          </p:nvPr>
        </p:nvSpPr>
        <p:spPr/>
        <p:txBody>
          <a:bodyPr/>
          <a:lstStyle/>
          <a:p>
            <a:r>
              <a:rPr lang="en-AU"/>
              <a:t>RG 97: Disclosing fees and costs in PDSs and periodic statements</a:t>
            </a:r>
          </a:p>
        </p:txBody>
      </p:sp>
      <p:sp>
        <p:nvSpPr>
          <p:cNvPr id="6" name="Slide Number Placeholder 5">
            <a:extLst>
              <a:ext uri="{FF2B5EF4-FFF2-40B4-BE49-F238E27FC236}">
                <a16:creationId xmlns:a16="http://schemas.microsoft.com/office/drawing/2014/main" id="{8CA78EC7-E248-2C41-95F6-093BAED0514A}"/>
              </a:ext>
            </a:extLst>
          </p:cNvPr>
          <p:cNvSpPr>
            <a:spLocks noGrp="1"/>
          </p:cNvSpPr>
          <p:nvPr>
            <p:ph type="sldNum" sz="quarter" idx="12"/>
          </p:nvPr>
        </p:nvSpPr>
        <p:spPr/>
        <p:txBody>
          <a:bodyPr/>
          <a:lstStyle/>
          <a:p>
            <a:fld id="{C805FE72-5468-D048-AD70-2AB6DF21250F}" type="slidenum">
              <a:rPr lang="en-AU" smtClean="0"/>
              <a:t>‹#›</a:t>
            </a:fld>
            <a:endParaRPr lang="en-AU"/>
          </a:p>
        </p:txBody>
      </p:sp>
    </p:spTree>
    <p:extLst>
      <p:ext uri="{BB962C8B-B14F-4D97-AF65-F5344CB8AC3E}">
        <p14:creationId xmlns:p14="http://schemas.microsoft.com/office/powerpoint/2010/main" val="528935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 Gran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909F2A-ACE7-3245-B035-04D0AB7EB0C7}"/>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a:extLst>
              <a:ext uri="{FF2B5EF4-FFF2-40B4-BE49-F238E27FC236}">
                <a16:creationId xmlns:a16="http://schemas.microsoft.com/office/drawing/2014/main" id="{78A82942-A4C2-7843-B61E-84B1431A2D14}"/>
              </a:ext>
            </a:extLst>
          </p:cNvPr>
          <p:cNvSpPr>
            <a:spLocks noGrp="1"/>
          </p:cNvSpPr>
          <p:nvPr>
            <p:ph type="subTitle" idx="1"/>
          </p:nvPr>
        </p:nvSpPr>
        <p:spPr>
          <a:xfrm>
            <a:off x="1406178" y="1604076"/>
            <a:ext cx="3865069" cy="3653724"/>
          </a:xfrm>
        </p:spPr>
        <p:txBody>
          <a:bodyPr lIns="0" tIns="0" rIns="0" bIns="0" anchor="ctr" anchorCtr="0">
            <a:normAutofit/>
          </a:bodyPr>
          <a:lstStyle>
            <a:lvl1pPr marL="0" indent="0" algn="l">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7" name="Picture 6">
            <a:extLst>
              <a:ext uri="{FF2B5EF4-FFF2-40B4-BE49-F238E27FC236}">
                <a16:creationId xmlns:a16="http://schemas.microsoft.com/office/drawing/2014/main" id="{4B978AE0-63DD-8A4A-8156-0FC90D86B86B}"/>
              </a:ext>
            </a:extLst>
          </p:cNvPr>
          <p:cNvPicPr>
            <a:picLocks noChangeAspect="1"/>
          </p:cNvPicPr>
          <p:nvPr userDrawn="1"/>
        </p:nvPicPr>
        <p:blipFill>
          <a:blip r:embed="rId2"/>
          <a:stretch>
            <a:fillRect/>
          </a:stretch>
        </p:blipFill>
        <p:spPr>
          <a:xfrm>
            <a:off x="682574" y="631051"/>
            <a:ext cx="2162577" cy="459608"/>
          </a:xfrm>
          <a:prstGeom prst="rect">
            <a:avLst/>
          </a:prstGeom>
        </p:spPr>
      </p:pic>
      <p:pic>
        <p:nvPicPr>
          <p:cNvPr id="11" name="Picture 10">
            <a:extLst>
              <a:ext uri="{FF2B5EF4-FFF2-40B4-BE49-F238E27FC236}">
                <a16:creationId xmlns:a16="http://schemas.microsoft.com/office/drawing/2014/main" id="{D0EE4B65-E954-F64E-B059-23811235E689}"/>
              </a:ext>
            </a:extLst>
          </p:cNvPr>
          <p:cNvPicPr>
            <a:picLocks noChangeAspect="1"/>
          </p:cNvPicPr>
          <p:nvPr userDrawn="1"/>
        </p:nvPicPr>
        <p:blipFill>
          <a:blip r:embed="rId3"/>
          <a:stretch>
            <a:fillRect/>
          </a:stretch>
        </p:blipFill>
        <p:spPr>
          <a:xfrm>
            <a:off x="6191089" y="0"/>
            <a:ext cx="3561549" cy="6858000"/>
          </a:xfrm>
          <a:prstGeom prst="rect">
            <a:avLst/>
          </a:prstGeom>
        </p:spPr>
      </p:pic>
    </p:spTree>
    <p:extLst>
      <p:ext uri="{BB962C8B-B14F-4D97-AF65-F5344CB8AC3E}">
        <p14:creationId xmlns:p14="http://schemas.microsoft.com/office/powerpoint/2010/main" val="4176976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losing Slide — Gran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909F2A-ACE7-3245-B035-04D0AB7EB0C7}"/>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a:extLst>
              <a:ext uri="{FF2B5EF4-FFF2-40B4-BE49-F238E27FC236}">
                <a16:creationId xmlns:a16="http://schemas.microsoft.com/office/drawing/2014/main" id="{78A82942-A4C2-7843-B61E-84B1431A2D14}"/>
              </a:ext>
            </a:extLst>
          </p:cNvPr>
          <p:cNvSpPr>
            <a:spLocks noGrp="1"/>
          </p:cNvSpPr>
          <p:nvPr>
            <p:ph type="subTitle" idx="1"/>
          </p:nvPr>
        </p:nvSpPr>
        <p:spPr>
          <a:xfrm>
            <a:off x="2685207" y="4516159"/>
            <a:ext cx="3449427" cy="1961423"/>
          </a:xfrm>
        </p:spPr>
        <p:txBody>
          <a:bodyPr lIns="0" tIns="0" rIns="0" bIns="0" anchor="t" anchorCtr="0">
            <a:normAutofit/>
          </a:bodyPr>
          <a:lstStyle>
            <a:lvl1pPr marL="0" indent="0" algn="l">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7" name="Picture 6">
            <a:extLst>
              <a:ext uri="{FF2B5EF4-FFF2-40B4-BE49-F238E27FC236}">
                <a16:creationId xmlns:a16="http://schemas.microsoft.com/office/drawing/2014/main" id="{BBB4BA4F-D9AD-724B-94BF-3549658F7FE6}"/>
              </a:ext>
            </a:extLst>
          </p:cNvPr>
          <p:cNvPicPr>
            <a:picLocks noChangeAspect="1"/>
          </p:cNvPicPr>
          <p:nvPr userDrawn="1"/>
        </p:nvPicPr>
        <p:blipFill>
          <a:blip r:embed="rId2"/>
          <a:stretch>
            <a:fillRect/>
          </a:stretch>
        </p:blipFill>
        <p:spPr>
          <a:xfrm>
            <a:off x="682573" y="3081134"/>
            <a:ext cx="3273587" cy="695729"/>
          </a:xfrm>
          <a:prstGeom prst="rect">
            <a:avLst/>
          </a:prstGeom>
        </p:spPr>
      </p:pic>
      <p:pic>
        <p:nvPicPr>
          <p:cNvPr id="8" name="Picture 7">
            <a:extLst>
              <a:ext uri="{FF2B5EF4-FFF2-40B4-BE49-F238E27FC236}">
                <a16:creationId xmlns:a16="http://schemas.microsoft.com/office/drawing/2014/main" id="{60385436-B5CA-E443-A50F-72CC87ABF06C}"/>
              </a:ext>
            </a:extLst>
          </p:cNvPr>
          <p:cNvPicPr>
            <a:picLocks noChangeAspect="1"/>
          </p:cNvPicPr>
          <p:nvPr userDrawn="1"/>
        </p:nvPicPr>
        <p:blipFill>
          <a:blip r:embed="rId3"/>
          <a:stretch>
            <a:fillRect/>
          </a:stretch>
        </p:blipFill>
        <p:spPr>
          <a:xfrm>
            <a:off x="6191089" y="0"/>
            <a:ext cx="3561549" cy="6858000"/>
          </a:xfrm>
          <a:prstGeom prst="rect">
            <a:avLst/>
          </a:prstGeom>
        </p:spPr>
      </p:pic>
    </p:spTree>
    <p:extLst>
      <p:ext uri="{BB962C8B-B14F-4D97-AF65-F5344CB8AC3E}">
        <p14:creationId xmlns:p14="http://schemas.microsoft.com/office/powerpoint/2010/main" val="1219171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Small Business">
    <p:spTree>
      <p:nvGrpSpPr>
        <p:cNvPr id="1" name=""/>
        <p:cNvGrpSpPr/>
        <p:nvPr/>
      </p:nvGrpSpPr>
      <p:grpSpPr>
        <a:xfrm>
          <a:off x="0" y="0"/>
          <a:ext cx="0" cy="0"/>
          <a:chOff x="0" y="0"/>
          <a:chExt cx="0" cy="0"/>
        </a:xfrm>
      </p:grpSpPr>
      <p:pic>
        <p:nvPicPr>
          <p:cNvPr id="8" name="image">
            <a:extLst>
              <a:ext uri="{FF2B5EF4-FFF2-40B4-BE49-F238E27FC236}">
                <a16:creationId xmlns:a16="http://schemas.microsoft.com/office/drawing/2014/main" id="{153803C8-4723-7649-BC78-501081E92ED5}"/>
              </a:ext>
            </a:extLst>
          </p:cNvPr>
          <p:cNvPicPr>
            <a:picLocks noChangeAspect="1"/>
          </p:cNvPicPr>
          <p:nvPr userDrawn="1"/>
        </p:nvPicPr>
        <p:blipFill>
          <a:blip r:embed="rId2"/>
          <a:stretch>
            <a:fillRect/>
          </a:stretch>
        </p:blipFill>
        <p:spPr>
          <a:xfrm>
            <a:off x="6580822" y="1"/>
            <a:ext cx="5611178" cy="6349284"/>
          </a:xfrm>
          <a:prstGeom prst="rect">
            <a:avLst/>
          </a:prstGeom>
        </p:spPr>
      </p:pic>
      <p:pic>
        <p:nvPicPr>
          <p:cNvPr id="5" name="image mask">
            <a:extLst>
              <a:ext uri="{FF2B5EF4-FFF2-40B4-BE49-F238E27FC236}">
                <a16:creationId xmlns:a16="http://schemas.microsoft.com/office/drawing/2014/main" id="{6FF39A16-C024-B440-84C1-8FD6A4BA1456}"/>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9" name="act device">
            <a:extLst>
              <a:ext uri="{FF2B5EF4-FFF2-40B4-BE49-F238E27FC236}">
                <a16:creationId xmlns:a16="http://schemas.microsoft.com/office/drawing/2014/main" id="{B393E52A-5FD0-C249-A59F-075D0E2658B2}"/>
              </a:ext>
            </a:extLst>
          </p:cNvPr>
          <p:cNvPicPr>
            <a:picLocks noChangeAspect="1"/>
          </p:cNvPicPr>
          <p:nvPr userDrawn="1"/>
        </p:nvPicPr>
        <p:blipFill>
          <a:blip r:embed="rId4"/>
          <a:stretch>
            <a:fillRect/>
          </a:stretch>
        </p:blipFill>
        <p:spPr>
          <a:xfrm>
            <a:off x="6191089" y="0"/>
            <a:ext cx="3561549" cy="6858000"/>
          </a:xfrm>
          <a:prstGeom prst="rect">
            <a:avLst/>
          </a:prstGeom>
        </p:spPr>
      </p:pic>
      <p:sp>
        <p:nvSpPr>
          <p:cNvPr id="2" name="Title 1">
            <a:extLst>
              <a:ext uri="{FF2B5EF4-FFF2-40B4-BE49-F238E27FC236}">
                <a16:creationId xmlns:a16="http://schemas.microsoft.com/office/drawing/2014/main" id="{56AD083B-9388-0847-974B-0432C3AFAB36}"/>
              </a:ext>
            </a:extLst>
          </p:cNvPr>
          <p:cNvSpPr>
            <a:spLocks noGrp="1"/>
          </p:cNvSpPr>
          <p:nvPr>
            <p:ph type="ctrTitle"/>
          </p:nvPr>
        </p:nvSpPr>
        <p:spPr>
          <a:xfrm>
            <a:off x="1406178" y="1122363"/>
            <a:ext cx="3865069" cy="2981286"/>
          </a:xfrm>
        </p:spPr>
        <p:txBody>
          <a:bodyPr lIns="0" tIns="0" rIns="0" bIns="0" anchor="b">
            <a:normAutofit/>
          </a:bodyPr>
          <a:lstStyle>
            <a:lvl1pPr algn="l">
              <a:lnSpc>
                <a:spcPct val="90000"/>
              </a:lnSpc>
              <a:defRPr sz="3600">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8A82942-A4C2-7843-B61E-84B1431A2D14}"/>
              </a:ext>
            </a:extLst>
          </p:cNvPr>
          <p:cNvSpPr>
            <a:spLocks noGrp="1"/>
          </p:cNvSpPr>
          <p:nvPr>
            <p:ph type="subTitle" idx="1"/>
          </p:nvPr>
        </p:nvSpPr>
        <p:spPr>
          <a:xfrm>
            <a:off x="1406178" y="4534829"/>
            <a:ext cx="3865069" cy="1206298"/>
          </a:xfrm>
        </p:spPr>
        <p:txBody>
          <a:bodyPr lIns="0" tIns="0" rIns="0" bIns="0">
            <a:norm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6" name="Picture 5">
            <a:extLst>
              <a:ext uri="{FF2B5EF4-FFF2-40B4-BE49-F238E27FC236}">
                <a16:creationId xmlns:a16="http://schemas.microsoft.com/office/drawing/2014/main" id="{D7596C25-84E4-8F40-AD51-E9686C92985A}"/>
              </a:ext>
            </a:extLst>
          </p:cNvPr>
          <p:cNvPicPr>
            <a:picLocks noChangeAspect="1"/>
          </p:cNvPicPr>
          <p:nvPr userDrawn="1"/>
        </p:nvPicPr>
        <p:blipFill>
          <a:blip r:embed="rId5"/>
          <a:stretch>
            <a:fillRect/>
          </a:stretch>
        </p:blipFill>
        <p:spPr>
          <a:xfrm>
            <a:off x="682574" y="631051"/>
            <a:ext cx="2162577" cy="459608"/>
          </a:xfrm>
          <a:prstGeom prst="rect">
            <a:avLst/>
          </a:prstGeom>
        </p:spPr>
      </p:pic>
    </p:spTree>
    <p:extLst>
      <p:ext uri="{BB962C8B-B14F-4D97-AF65-F5344CB8AC3E}">
        <p14:creationId xmlns:p14="http://schemas.microsoft.com/office/powerpoint/2010/main" val="2832397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Corporate">
    <p:spTree>
      <p:nvGrpSpPr>
        <p:cNvPr id="1" name=""/>
        <p:cNvGrpSpPr/>
        <p:nvPr/>
      </p:nvGrpSpPr>
      <p:grpSpPr>
        <a:xfrm>
          <a:off x="0" y="0"/>
          <a:ext cx="0" cy="0"/>
          <a:chOff x="0" y="0"/>
          <a:chExt cx="0" cy="0"/>
        </a:xfrm>
      </p:grpSpPr>
      <p:pic>
        <p:nvPicPr>
          <p:cNvPr id="10" name="image">
            <a:extLst>
              <a:ext uri="{FF2B5EF4-FFF2-40B4-BE49-F238E27FC236}">
                <a16:creationId xmlns:a16="http://schemas.microsoft.com/office/drawing/2014/main" id="{7429CBFF-F3CD-9144-BCBB-0873025D66D5}"/>
              </a:ext>
            </a:extLst>
          </p:cNvPr>
          <p:cNvPicPr>
            <a:picLocks noChangeAspect="1"/>
          </p:cNvPicPr>
          <p:nvPr userDrawn="1"/>
        </p:nvPicPr>
        <p:blipFill rotWithShape="1">
          <a:blip r:embed="rId2"/>
          <a:srcRect r="12327"/>
          <a:stretch/>
        </p:blipFill>
        <p:spPr>
          <a:xfrm>
            <a:off x="6617225" y="551543"/>
            <a:ext cx="5574776" cy="5777215"/>
          </a:xfrm>
          <a:prstGeom prst="rect">
            <a:avLst/>
          </a:prstGeom>
        </p:spPr>
      </p:pic>
      <p:pic>
        <p:nvPicPr>
          <p:cNvPr id="5" name="image mask">
            <a:extLst>
              <a:ext uri="{FF2B5EF4-FFF2-40B4-BE49-F238E27FC236}">
                <a16:creationId xmlns:a16="http://schemas.microsoft.com/office/drawing/2014/main" id="{6FF39A16-C024-B440-84C1-8FD6A4BA1456}"/>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9" name="act device">
            <a:extLst>
              <a:ext uri="{FF2B5EF4-FFF2-40B4-BE49-F238E27FC236}">
                <a16:creationId xmlns:a16="http://schemas.microsoft.com/office/drawing/2014/main" id="{B393E52A-5FD0-C249-A59F-075D0E2658B2}"/>
              </a:ext>
            </a:extLst>
          </p:cNvPr>
          <p:cNvPicPr>
            <a:picLocks noChangeAspect="1"/>
          </p:cNvPicPr>
          <p:nvPr userDrawn="1"/>
        </p:nvPicPr>
        <p:blipFill>
          <a:blip r:embed="rId4"/>
          <a:stretch>
            <a:fillRect/>
          </a:stretch>
        </p:blipFill>
        <p:spPr>
          <a:xfrm>
            <a:off x="6191089" y="0"/>
            <a:ext cx="3561549" cy="6858000"/>
          </a:xfrm>
          <a:prstGeom prst="rect">
            <a:avLst/>
          </a:prstGeom>
        </p:spPr>
      </p:pic>
      <p:sp>
        <p:nvSpPr>
          <p:cNvPr id="2" name="Title 1">
            <a:extLst>
              <a:ext uri="{FF2B5EF4-FFF2-40B4-BE49-F238E27FC236}">
                <a16:creationId xmlns:a16="http://schemas.microsoft.com/office/drawing/2014/main" id="{56AD083B-9388-0847-974B-0432C3AFAB36}"/>
              </a:ext>
            </a:extLst>
          </p:cNvPr>
          <p:cNvSpPr>
            <a:spLocks noGrp="1"/>
          </p:cNvSpPr>
          <p:nvPr>
            <p:ph type="ctrTitle"/>
          </p:nvPr>
        </p:nvSpPr>
        <p:spPr>
          <a:xfrm>
            <a:off x="1406178" y="1122363"/>
            <a:ext cx="3865069" cy="2981286"/>
          </a:xfrm>
        </p:spPr>
        <p:txBody>
          <a:bodyPr lIns="0" tIns="0" rIns="0" bIns="0" anchor="b">
            <a:normAutofit/>
          </a:bodyPr>
          <a:lstStyle>
            <a:lvl1pPr algn="l">
              <a:lnSpc>
                <a:spcPct val="90000"/>
              </a:lnSpc>
              <a:defRPr sz="3600">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8A82942-A4C2-7843-B61E-84B1431A2D14}"/>
              </a:ext>
            </a:extLst>
          </p:cNvPr>
          <p:cNvSpPr>
            <a:spLocks noGrp="1"/>
          </p:cNvSpPr>
          <p:nvPr>
            <p:ph type="subTitle" idx="1"/>
          </p:nvPr>
        </p:nvSpPr>
        <p:spPr>
          <a:xfrm>
            <a:off x="1406178" y="4534829"/>
            <a:ext cx="3865069" cy="1206298"/>
          </a:xfrm>
        </p:spPr>
        <p:txBody>
          <a:bodyPr lIns="0" tIns="0" rIns="0" bIns="0">
            <a:norm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6" name="Picture 5">
            <a:extLst>
              <a:ext uri="{FF2B5EF4-FFF2-40B4-BE49-F238E27FC236}">
                <a16:creationId xmlns:a16="http://schemas.microsoft.com/office/drawing/2014/main" id="{D7596C25-84E4-8F40-AD51-E9686C92985A}"/>
              </a:ext>
            </a:extLst>
          </p:cNvPr>
          <p:cNvPicPr>
            <a:picLocks noChangeAspect="1"/>
          </p:cNvPicPr>
          <p:nvPr userDrawn="1"/>
        </p:nvPicPr>
        <p:blipFill>
          <a:blip r:embed="rId5"/>
          <a:stretch>
            <a:fillRect/>
          </a:stretch>
        </p:blipFill>
        <p:spPr>
          <a:xfrm>
            <a:off x="682574" y="631051"/>
            <a:ext cx="2162577" cy="459608"/>
          </a:xfrm>
          <a:prstGeom prst="rect">
            <a:avLst/>
          </a:prstGeom>
        </p:spPr>
      </p:pic>
    </p:spTree>
    <p:extLst>
      <p:ext uri="{BB962C8B-B14F-4D97-AF65-F5344CB8AC3E}">
        <p14:creationId xmlns:p14="http://schemas.microsoft.com/office/powerpoint/2010/main" val="1990148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eCommerce">
    <p:spTree>
      <p:nvGrpSpPr>
        <p:cNvPr id="1" name=""/>
        <p:cNvGrpSpPr/>
        <p:nvPr/>
      </p:nvGrpSpPr>
      <p:grpSpPr>
        <a:xfrm>
          <a:off x="0" y="0"/>
          <a:ext cx="0" cy="0"/>
          <a:chOff x="0" y="0"/>
          <a:chExt cx="0" cy="0"/>
        </a:xfrm>
      </p:grpSpPr>
      <p:pic>
        <p:nvPicPr>
          <p:cNvPr id="8" name="image">
            <a:extLst>
              <a:ext uri="{FF2B5EF4-FFF2-40B4-BE49-F238E27FC236}">
                <a16:creationId xmlns:a16="http://schemas.microsoft.com/office/drawing/2014/main" id="{E6281B95-2117-DC42-B40B-FC44196CF3F2}"/>
              </a:ext>
            </a:extLst>
          </p:cNvPr>
          <p:cNvPicPr>
            <a:picLocks noChangeAspect="1"/>
          </p:cNvPicPr>
          <p:nvPr userDrawn="1"/>
        </p:nvPicPr>
        <p:blipFill rotWithShape="1">
          <a:blip r:embed="rId2"/>
          <a:srcRect r="9221"/>
          <a:stretch/>
        </p:blipFill>
        <p:spPr>
          <a:xfrm>
            <a:off x="5762171" y="558799"/>
            <a:ext cx="6429829" cy="5741007"/>
          </a:xfrm>
          <a:prstGeom prst="rect">
            <a:avLst/>
          </a:prstGeom>
        </p:spPr>
      </p:pic>
      <p:pic>
        <p:nvPicPr>
          <p:cNvPr id="5" name="image mask">
            <a:extLst>
              <a:ext uri="{FF2B5EF4-FFF2-40B4-BE49-F238E27FC236}">
                <a16:creationId xmlns:a16="http://schemas.microsoft.com/office/drawing/2014/main" id="{6FF39A16-C024-B440-84C1-8FD6A4BA1456}"/>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9" name="act device">
            <a:extLst>
              <a:ext uri="{FF2B5EF4-FFF2-40B4-BE49-F238E27FC236}">
                <a16:creationId xmlns:a16="http://schemas.microsoft.com/office/drawing/2014/main" id="{B393E52A-5FD0-C249-A59F-075D0E2658B2}"/>
              </a:ext>
            </a:extLst>
          </p:cNvPr>
          <p:cNvPicPr>
            <a:picLocks noChangeAspect="1"/>
          </p:cNvPicPr>
          <p:nvPr userDrawn="1"/>
        </p:nvPicPr>
        <p:blipFill>
          <a:blip r:embed="rId4"/>
          <a:stretch>
            <a:fillRect/>
          </a:stretch>
        </p:blipFill>
        <p:spPr>
          <a:xfrm>
            <a:off x="6191089" y="0"/>
            <a:ext cx="3561549" cy="6858000"/>
          </a:xfrm>
          <a:prstGeom prst="rect">
            <a:avLst/>
          </a:prstGeom>
        </p:spPr>
      </p:pic>
      <p:sp>
        <p:nvSpPr>
          <p:cNvPr id="2" name="Title 1">
            <a:extLst>
              <a:ext uri="{FF2B5EF4-FFF2-40B4-BE49-F238E27FC236}">
                <a16:creationId xmlns:a16="http://schemas.microsoft.com/office/drawing/2014/main" id="{56AD083B-9388-0847-974B-0432C3AFAB36}"/>
              </a:ext>
            </a:extLst>
          </p:cNvPr>
          <p:cNvSpPr>
            <a:spLocks noGrp="1"/>
          </p:cNvSpPr>
          <p:nvPr>
            <p:ph type="ctrTitle"/>
          </p:nvPr>
        </p:nvSpPr>
        <p:spPr>
          <a:xfrm>
            <a:off x="1406178" y="1122363"/>
            <a:ext cx="3865069" cy="2981286"/>
          </a:xfrm>
        </p:spPr>
        <p:txBody>
          <a:bodyPr lIns="0" tIns="0" rIns="0" bIns="0" anchor="b">
            <a:normAutofit/>
          </a:bodyPr>
          <a:lstStyle>
            <a:lvl1pPr algn="l">
              <a:lnSpc>
                <a:spcPct val="90000"/>
              </a:lnSpc>
              <a:defRPr sz="3600">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8A82942-A4C2-7843-B61E-84B1431A2D14}"/>
              </a:ext>
            </a:extLst>
          </p:cNvPr>
          <p:cNvSpPr>
            <a:spLocks noGrp="1"/>
          </p:cNvSpPr>
          <p:nvPr>
            <p:ph type="subTitle" idx="1"/>
          </p:nvPr>
        </p:nvSpPr>
        <p:spPr>
          <a:xfrm>
            <a:off x="1406178" y="4534829"/>
            <a:ext cx="3865069" cy="1206298"/>
          </a:xfrm>
        </p:spPr>
        <p:txBody>
          <a:bodyPr lIns="0" tIns="0" rIns="0" bIns="0">
            <a:norm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6" name="Picture 5">
            <a:extLst>
              <a:ext uri="{FF2B5EF4-FFF2-40B4-BE49-F238E27FC236}">
                <a16:creationId xmlns:a16="http://schemas.microsoft.com/office/drawing/2014/main" id="{D7596C25-84E4-8F40-AD51-E9686C92985A}"/>
              </a:ext>
            </a:extLst>
          </p:cNvPr>
          <p:cNvPicPr>
            <a:picLocks noChangeAspect="1"/>
          </p:cNvPicPr>
          <p:nvPr userDrawn="1"/>
        </p:nvPicPr>
        <p:blipFill>
          <a:blip r:embed="rId5"/>
          <a:stretch>
            <a:fillRect/>
          </a:stretch>
        </p:blipFill>
        <p:spPr>
          <a:xfrm>
            <a:off x="682574" y="631051"/>
            <a:ext cx="2162577" cy="459608"/>
          </a:xfrm>
          <a:prstGeom prst="rect">
            <a:avLst/>
          </a:prstGeom>
        </p:spPr>
      </p:pic>
    </p:spTree>
    <p:extLst>
      <p:ext uri="{BB962C8B-B14F-4D97-AF65-F5344CB8AC3E}">
        <p14:creationId xmlns:p14="http://schemas.microsoft.com/office/powerpoint/2010/main" val="369103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Feature Text — A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19815F-5924-C249-A024-2587295558E2}"/>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56AD083B-9388-0847-974B-0432C3AFAB36}"/>
              </a:ext>
            </a:extLst>
          </p:cNvPr>
          <p:cNvSpPr>
            <a:spLocks noGrp="1"/>
          </p:cNvSpPr>
          <p:nvPr>
            <p:ph type="ctrTitle"/>
          </p:nvPr>
        </p:nvSpPr>
        <p:spPr>
          <a:xfrm>
            <a:off x="838200" y="1485903"/>
            <a:ext cx="4083424" cy="2864224"/>
          </a:xfrm>
        </p:spPr>
        <p:txBody>
          <a:bodyPr lIns="90000" tIns="0" rIns="0" bIns="0" anchor="b" anchorCtr="0">
            <a:normAutofit/>
          </a:bodyPr>
          <a:lstStyle>
            <a:lvl1pPr algn="l">
              <a:lnSpc>
                <a:spcPct val="100000"/>
              </a:lnSpc>
              <a:defRPr sz="2800">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8A82942-A4C2-7843-B61E-84B1431A2D14}"/>
              </a:ext>
            </a:extLst>
          </p:cNvPr>
          <p:cNvSpPr>
            <a:spLocks noGrp="1"/>
          </p:cNvSpPr>
          <p:nvPr>
            <p:ph type="subTitle" idx="1"/>
          </p:nvPr>
        </p:nvSpPr>
        <p:spPr>
          <a:xfrm>
            <a:off x="838200" y="4518215"/>
            <a:ext cx="4083424" cy="586408"/>
          </a:xfrm>
        </p:spPr>
        <p:txBody>
          <a:bodyPr lIns="90000" tIns="0" rIns="0" bIns="0" anchor="ctr" anchorCtr="0">
            <a:norm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8" name="Picture 7">
            <a:extLst>
              <a:ext uri="{FF2B5EF4-FFF2-40B4-BE49-F238E27FC236}">
                <a16:creationId xmlns:a16="http://schemas.microsoft.com/office/drawing/2014/main" id="{048D4F78-AF56-E14B-9F9D-7CAF25570BD3}"/>
              </a:ext>
            </a:extLst>
          </p:cNvPr>
          <p:cNvPicPr>
            <a:picLocks noChangeAspect="1"/>
          </p:cNvPicPr>
          <p:nvPr userDrawn="1"/>
        </p:nvPicPr>
        <p:blipFill>
          <a:blip r:embed="rId2"/>
          <a:stretch>
            <a:fillRect/>
          </a:stretch>
        </p:blipFill>
        <p:spPr>
          <a:xfrm>
            <a:off x="6191089" y="0"/>
            <a:ext cx="3561549" cy="6858000"/>
          </a:xfrm>
          <a:prstGeom prst="rect">
            <a:avLst/>
          </a:prstGeom>
        </p:spPr>
      </p:pic>
    </p:spTree>
    <p:extLst>
      <p:ext uri="{BB962C8B-B14F-4D97-AF65-F5344CB8AC3E}">
        <p14:creationId xmlns:p14="http://schemas.microsoft.com/office/powerpoint/2010/main" val="1784632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Feature Text — Watch and A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19815F-5924-C249-A024-2587295558E2}"/>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56AD083B-9388-0847-974B-0432C3AFAB36}"/>
              </a:ext>
            </a:extLst>
          </p:cNvPr>
          <p:cNvSpPr>
            <a:spLocks noGrp="1"/>
          </p:cNvSpPr>
          <p:nvPr>
            <p:ph type="ctrTitle"/>
          </p:nvPr>
        </p:nvSpPr>
        <p:spPr>
          <a:xfrm>
            <a:off x="838200" y="1485903"/>
            <a:ext cx="4083424" cy="2864224"/>
          </a:xfrm>
        </p:spPr>
        <p:txBody>
          <a:bodyPr lIns="90000" tIns="0" rIns="0" bIns="0" anchor="b" anchorCtr="0">
            <a:normAutofit/>
          </a:bodyPr>
          <a:lstStyle>
            <a:lvl1pPr algn="l">
              <a:lnSpc>
                <a:spcPct val="100000"/>
              </a:lnSpc>
              <a:defRPr sz="2800">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8A82942-A4C2-7843-B61E-84B1431A2D14}"/>
              </a:ext>
            </a:extLst>
          </p:cNvPr>
          <p:cNvSpPr>
            <a:spLocks noGrp="1"/>
          </p:cNvSpPr>
          <p:nvPr>
            <p:ph type="subTitle" idx="1"/>
          </p:nvPr>
        </p:nvSpPr>
        <p:spPr>
          <a:xfrm>
            <a:off x="838200" y="4518215"/>
            <a:ext cx="4083424" cy="586408"/>
          </a:xfrm>
        </p:spPr>
        <p:txBody>
          <a:bodyPr lIns="90000" tIns="0" rIns="0" bIns="0" anchor="ctr" anchorCtr="0">
            <a:norm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9" name="Diamond 8">
            <a:extLst>
              <a:ext uri="{FF2B5EF4-FFF2-40B4-BE49-F238E27FC236}">
                <a16:creationId xmlns:a16="http://schemas.microsoft.com/office/drawing/2014/main" id="{E143201D-BFB7-6F48-97BC-02B78ECC6C3C}"/>
              </a:ext>
            </a:extLst>
          </p:cNvPr>
          <p:cNvSpPr/>
          <p:nvPr userDrawn="1"/>
        </p:nvSpPr>
        <p:spPr>
          <a:xfrm>
            <a:off x="5507149" y="405161"/>
            <a:ext cx="6194198" cy="6047678"/>
          </a:xfrm>
          <a:prstGeom prst="diamond">
            <a:avLst/>
          </a:prstGeom>
          <a:solidFill>
            <a:srgbClr val="1A8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8E61959B-5EB4-8A4A-97A5-2F9303C39399}"/>
              </a:ext>
            </a:extLst>
          </p:cNvPr>
          <p:cNvPicPr>
            <a:picLocks noChangeAspect="1"/>
          </p:cNvPicPr>
          <p:nvPr userDrawn="1"/>
        </p:nvPicPr>
        <p:blipFill>
          <a:blip r:embed="rId2"/>
          <a:stretch>
            <a:fillRect/>
          </a:stretch>
        </p:blipFill>
        <p:spPr>
          <a:xfrm>
            <a:off x="6191089" y="0"/>
            <a:ext cx="3561549" cy="6858000"/>
          </a:xfrm>
          <a:prstGeom prst="rect">
            <a:avLst/>
          </a:prstGeom>
        </p:spPr>
      </p:pic>
    </p:spTree>
    <p:extLst>
      <p:ext uri="{BB962C8B-B14F-4D97-AF65-F5344CB8AC3E}">
        <p14:creationId xmlns:p14="http://schemas.microsoft.com/office/powerpoint/2010/main" val="1242512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Feature Text — People">
    <p:spTree>
      <p:nvGrpSpPr>
        <p:cNvPr id="1" name=""/>
        <p:cNvGrpSpPr/>
        <p:nvPr/>
      </p:nvGrpSpPr>
      <p:grpSpPr>
        <a:xfrm>
          <a:off x="0" y="0"/>
          <a:ext cx="0" cy="0"/>
          <a:chOff x="0" y="0"/>
          <a:chExt cx="0" cy="0"/>
        </a:xfrm>
      </p:grpSpPr>
      <p:pic>
        <p:nvPicPr>
          <p:cNvPr id="8" name="image">
            <a:extLst>
              <a:ext uri="{FF2B5EF4-FFF2-40B4-BE49-F238E27FC236}">
                <a16:creationId xmlns:a16="http://schemas.microsoft.com/office/drawing/2014/main" id="{B6FC1DC1-FF7E-3046-B316-19FDCB8EE475}"/>
              </a:ext>
            </a:extLst>
          </p:cNvPr>
          <p:cNvPicPr>
            <a:picLocks noChangeAspect="1"/>
          </p:cNvPicPr>
          <p:nvPr userDrawn="1"/>
        </p:nvPicPr>
        <p:blipFill>
          <a:blip r:embed="rId2"/>
          <a:stretch>
            <a:fillRect/>
          </a:stretch>
        </p:blipFill>
        <p:spPr>
          <a:xfrm>
            <a:off x="6351430" y="508715"/>
            <a:ext cx="5840569" cy="5840569"/>
          </a:xfrm>
          <a:prstGeom prst="rect">
            <a:avLst/>
          </a:prstGeom>
        </p:spPr>
      </p:pic>
      <p:pic>
        <p:nvPicPr>
          <p:cNvPr id="6" name="image mask">
            <a:extLst>
              <a:ext uri="{FF2B5EF4-FFF2-40B4-BE49-F238E27FC236}">
                <a16:creationId xmlns:a16="http://schemas.microsoft.com/office/drawing/2014/main" id="{F29FB2B4-9390-B347-BE8E-93462E9B407B}"/>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7" name="act device">
            <a:extLst>
              <a:ext uri="{FF2B5EF4-FFF2-40B4-BE49-F238E27FC236}">
                <a16:creationId xmlns:a16="http://schemas.microsoft.com/office/drawing/2014/main" id="{B8BE74BA-857D-AC4C-B978-1051BBDC13D4}"/>
              </a:ext>
            </a:extLst>
          </p:cNvPr>
          <p:cNvPicPr>
            <a:picLocks noChangeAspect="1"/>
          </p:cNvPicPr>
          <p:nvPr userDrawn="1"/>
        </p:nvPicPr>
        <p:blipFill>
          <a:blip r:embed="rId4"/>
          <a:stretch>
            <a:fillRect/>
          </a:stretch>
        </p:blipFill>
        <p:spPr>
          <a:xfrm>
            <a:off x="6191089" y="0"/>
            <a:ext cx="3561549" cy="6858000"/>
          </a:xfrm>
          <a:prstGeom prst="rect">
            <a:avLst/>
          </a:prstGeom>
        </p:spPr>
      </p:pic>
      <p:sp>
        <p:nvSpPr>
          <p:cNvPr id="2" name="Title 1">
            <a:extLst>
              <a:ext uri="{FF2B5EF4-FFF2-40B4-BE49-F238E27FC236}">
                <a16:creationId xmlns:a16="http://schemas.microsoft.com/office/drawing/2014/main" id="{56AD083B-9388-0847-974B-0432C3AFAB36}"/>
              </a:ext>
            </a:extLst>
          </p:cNvPr>
          <p:cNvSpPr>
            <a:spLocks noGrp="1"/>
          </p:cNvSpPr>
          <p:nvPr>
            <p:ph type="ctrTitle"/>
          </p:nvPr>
        </p:nvSpPr>
        <p:spPr>
          <a:xfrm>
            <a:off x="838200" y="1485903"/>
            <a:ext cx="4083424" cy="2864224"/>
          </a:xfrm>
        </p:spPr>
        <p:txBody>
          <a:bodyPr lIns="90000" tIns="0" rIns="0" bIns="0" anchor="b" anchorCtr="0">
            <a:normAutofit/>
          </a:bodyPr>
          <a:lstStyle>
            <a:lvl1pPr algn="l">
              <a:lnSpc>
                <a:spcPct val="100000"/>
              </a:lnSpc>
              <a:defRPr sz="2800">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8A82942-A4C2-7843-B61E-84B1431A2D14}"/>
              </a:ext>
            </a:extLst>
          </p:cNvPr>
          <p:cNvSpPr>
            <a:spLocks noGrp="1"/>
          </p:cNvSpPr>
          <p:nvPr>
            <p:ph type="subTitle" idx="1"/>
          </p:nvPr>
        </p:nvSpPr>
        <p:spPr>
          <a:xfrm>
            <a:off x="838200" y="4518215"/>
            <a:ext cx="4083424" cy="586408"/>
          </a:xfrm>
        </p:spPr>
        <p:txBody>
          <a:bodyPr lIns="90000" tIns="0" rIns="0" bIns="0" anchor="ctr" anchorCtr="0">
            <a:norm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Tree>
    <p:extLst>
      <p:ext uri="{BB962C8B-B14F-4D97-AF65-F5344CB8AC3E}">
        <p14:creationId xmlns:p14="http://schemas.microsoft.com/office/powerpoint/2010/main" val="2323381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Feature Text — Small Business">
    <p:spTree>
      <p:nvGrpSpPr>
        <p:cNvPr id="1" name=""/>
        <p:cNvGrpSpPr/>
        <p:nvPr/>
      </p:nvGrpSpPr>
      <p:grpSpPr>
        <a:xfrm>
          <a:off x="0" y="0"/>
          <a:ext cx="0" cy="0"/>
          <a:chOff x="0" y="0"/>
          <a:chExt cx="0" cy="0"/>
        </a:xfrm>
      </p:grpSpPr>
      <p:pic>
        <p:nvPicPr>
          <p:cNvPr id="9" name="image">
            <a:extLst>
              <a:ext uri="{FF2B5EF4-FFF2-40B4-BE49-F238E27FC236}">
                <a16:creationId xmlns:a16="http://schemas.microsoft.com/office/drawing/2014/main" id="{0C9C6024-D081-4145-9251-FA6F4B940506}"/>
              </a:ext>
            </a:extLst>
          </p:cNvPr>
          <p:cNvPicPr>
            <a:picLocks noChangeAspect="1"/>
          </p:cNvPicPr>
          <p:nvPr userDrawn="1"/>
        </p:nvPicPr>
        <p:blipFill>
          <a:blip r:embed="rId2"/>
          <a:stretch>
            <a:fillRect/>
          </a:stretch>
        </p:blipFill>
        <p:spPr>
          <a:xfrm>
            <a:off x="6580822" y="1"/>
            <a:ext cx="5611178" cy="6349284"/>
          </a:xfrm>
          <a:prstGeom prst="rect">
            <a:avLst/>
          </a:prstGeom>
        </p:spPr>
      </p:pic>
      <p:pic>
        <p:nvPicPr>
          <p:cNvPr id="6" name="image mask">
            <a:extLst>
              <a:ext uri="{FF2B5EF4-FFF2-40B4-BE49-F238E27FC236}">
                <a16:creationId xmlns:a16="http://schemas.microsoft.com/office/drawing/2014/main" id="{F29FB2B4-9390-B347-BE8E-93462E9B407B}"/>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7" name="act device">
            <a:extLst>
              <a:ext uri="{FF2B5EF4-FFF2-40B4-BE49-F238E27FC236}">
                <a16:creationId xmlns:a16="http://schemas.microsoft.com/office/drawing/2014/main" id="{B8BE74BA-857D-AC4C-B978-1051BBDC13D4}"/>
              </a:ext>
            </a:extLst>
          </p:cNvPr>
          <p:cNvPicPr>
            <a:picLocks noChangeAspect="1"/>
          </p:cNvPicPr>
          <p:nvPr userDrawn="1"/>
        </p:nvPicPr>
        <p:blipFill>
          <a:blip r:embed="rId4"/>
          <a:stretch>
            <a:fillRect/>
          </a:stretch>
        </p:blipFill>
        <p:spPr>
          <a:xfrm>
            <a:off x="6191089" y="0"/>
            <a:ext cx="3561549" cy="6858000"/>
          </a:xfrm>
          <a:prstGeom prst="rect">
            <a:avLst/>
          </a:prstGeom>
        </p:spPr>
      </p:pic>
      <p:sp>
        <p:nvSpPr>
          <p:cNvPr id="2" name="Title 1">
            <a:extLst>
              <a:ext uri="{FF2B5EF4-FFF2-40B4-BE49-F238E27FC236}">
                <a16:creationId xmlns:a16="http://schemas.microsoft.com/office/drawing/2014/main" id="{56AD083B-9388-0847-974B-0432C3AFAB36}"/>
              </a:ext>
            </a:extLst>
          </p:cNvPr>
          <p:cNvSpPr>
            <a:spLocks noGrp="1"/>
          </p:cNvSpPr>
          <p:nvPr>
            <p:ph type="ctrTitle"/>
          </p:nvPr>
        </p:nvSpPr>
        <p:spPr>
          <a:xfrm>
            <a:off x="838200" y="1485903"/>
            <a:ext cx="4083424" cy="2864224"/>
          </a:xfrm>
        </p:spPr>
        <p:txBody>
          <a:bodyPr lIns="90000" tIns="0" rIns="0" bIns="0" anchor="b" anchorCtr="0">
            <a:normAutofit/>
          </a:bodyPr>
          <a:lstStyle>
            <a:lvl1pPr algn="l">
              <a:lnSpc>
                <a:spcPct val="100000"/>
              </a:lnSpc>
              <a:defRPr sz="2800">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8A82942-A4C2-7843-B61E-84B1431A2D14}"/>
              </a:ext>
            </a:extLst>
          </p:cNvPr>
          <p:cNvSpPr>
            <a:spLocks noGrp="1"/>
          </p:cNvSpPr>
          <p:nvPr>
            <p:ph type="subTitle" idx="1"/>
          </p:nvPr>
        </p:nvSpPr>
        <p:spPr>
          <a:xfrm>
            <a:off x="838200" y="4518215"/>
            <a:ext cx="4083424" cy="586408"/>
          </a:xfrm>
        </p:spPr>
        <p:txBody>
          <a:bodyPr lIns="90000" tIns="0" rIns="0" bIns="0" anchor="ctr" anchorCtr="0">
            <a:norm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Tree>
    <p:extLst>
      <p:ext uri="{BB962C8B-B14F-4D97-AF65-F5344CB8AC3E}">
        <p14:creationId xmlns:p14="http://schemas.microsoft.com/office/powerpoint/2010/main" val="3809510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1A2F80-19F0-6643-8FAF-6A736B8FF582}"/>
              </a:ext>
            </a:extLst>
          </p:cNvPr>
          <p:cNvSpPr/>
          <p:nvPr userDrawn="1"/>
        </p:nvSpPr>
        <p:spPr>
          <a:xfrm>
            <a:off x="0" y="6356350"/>
            <a:ext cx="12192000" cy="501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Placeholder 1">
            <a:extLst>
              <a:ext uri="{FF2B5EF4-FFF2-40B4-BE49-F238E27FC236}">
                <a16:creationId xmlns:a16="http://schemas.microsoft.com/office/drawing/2014/main" id="{D4888F3A-EA74-FB47-B79E-E932513C5D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441A78C9-995F-3642-B02B-5E3A6C722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07F2EE2E-68D7-2C42-A3E6-2827F38F6B00}"/>
              </a:ext>
            </a:extLst>
          </p:cNvPr>
          <p:cNvSpPr>
            <a:spLocks noGrp="1"/>
          </p:cNvSpPr>
          <p:nvPr>
            <p:ph type="dt" sz="half" idx="2"/>
          </p:nvPr>
        </p:nvSpPr>
        <p:spPr>
          <a:xfrm>
            <a:off x="1300976" y="6584950"/>
            <a:ext cx="5395660" cy="228600"/>
          </a:xfrm>
          <a:prstGeom prst="rect">
            <a:avLst/>
          </a:prstGeom>
        </p:spPr>
        <p:txBody>
          <a:bodyPr vert="horz" lIns="0" tIns="45720" rIns="0" bIns="45720" rtlCol="0" anchor="ctr"/>
          <a:lstStyle>
            <a:lvl1pPr algn="ctr">
              <a:defRPr sz="900" b="1">
                <a:solidFill>
                  <a:schemeClr val="bg1"/>
                </a:solidFill>
              </a:defRPr>
            </a:lvl1pPr>
          </a:lstStyle>
          <a:p>
            <a:r>
              <a:rPr lang="en-US"/>
              <a:t>February 2020</a:t>
            </a:r>
            <a:endParaRPr lang="en-AU" dirty="0"/>
          </a:p>
        </p:txBody>
      </p:sp>
      <p:sp>
        <p:nvSpPr>
          <p:cNvPr id="5" name="Footer Placeholder 4">
            <a:extLst>
              <a:ext uri="{FF2B5EF4-FFF2-40B4-BE49-F238E27FC236}">
                <a16:creationId xmlns:a16="http://schemas.microsoft.com/office/drawing/2014/main" id="{DD489618-C656-A043-B9C3-78EBD1CE17BE}"/>
              </a:ext>
            </a:extLst>
          </p:cNvPr>
          <p:cNvSpPr>
            <a:spLocks noGrp="1"/>
          </p:cNvSpPr>
          <p:nvPr>
            <p:ph type="ftr" sz="quarter" idx="3"/>
          </p:nvPr>
        </p:nvSpPr>
        <p:spPr>
          <a:xfrm>
            <a:off x="1300976" y="6383245"/>
            <a:ext cx="5395660" cy="228600"/>
          </a:xfrm>
          <a:prstGeom prst="rect">
            <a:avLst/>
          </a:prstGeom>
        </p:spPr>
        <p:txBody>
          <a:bodyPr vert="horz" lIns="91440" tIns="45720" rIns="91440" bIns="45720" rtlCol="0" anchor="ctr"/>
          <a:lstStyle>
            <a:lvl1pPr algn="l">
              <a:defRPr sz="900" b="1">
                <a:solidFill>
                  <a:schemeClr val="bg1"/>
                </a:solidFill>
              </a:defRPr>
            </a:lvl1pPr>
          </a:lstStyle>
          <a:p>
            <a:pPr algn="ctr"/>
            <a:r>
              <a:rPr lang="en-AU"/>
              <a:t>RG 97: Disclosing fees and costs in PDSs and periodic statements</a:t>
            </a:r>
            <a:endParaRPr lang="en-AU" dirty="0"/>
          </a:p>
        </p:txBody>
      </p:sp>
      <p:sp>
        <p:nvSpPr>
          <p:cNvPr id="6" name="Slide Number Placeholder 5">
            <a:extLst>
              <a:ext uri="{FF2B5EF4-FFF2-40B4-BE49-F238E27FC236}">
                <a16:creationId xmlns:a16="http://schemas.microsoft.com/office/drawing/2014/main" id="{51CDA146-B51C-7642-B36D-E1C4AC9CC101}"/>
              </a:ext>
            </a:extLst>
          </p:cNvPr>
          <p:cNvSpPr>
            <a:spLocks noGrp="1"/>
          </p:cNvSpPr>
          <p:nvPr>
            <p:ph type="sldNum" sz="quarter" idx="4"/>
          </p:nvPr>
        </p:nvSpPr>
        <p:spPr>
          <a:xfrm>
            <a:off x="838200" y="6356350"/>
            <a:ext cx="366132" cy="365125"/>
          </a:xfrm>
          <a:prstGeom prst="rect">
            <a:avLst/>
          </a:prstGeom>
        </p:spPr>
        <p:txBody>
          <a:bodyPr vert="horz" lIns="0" tIns="45720" rIns="91440" bIns="45720" rtlCol="0" anchor="ctr"/>
          <a:lstStyle>
            <a:lvl1pPr algn="r">
              <a:defRPr sz="900" b="1">
                <a:solidFill>
                  <a:schemeClr val="bg1"/>
                </a:solidFill>
              </a:defRPr>
            </a:lvl1pPr>
          </a:lstStyle>
          <a:p>
            <a:fld id="{C805FE72-5468-D048-AD70-2AB6DF21250F}" type="slidenum">
              <a:rPr lang="en-AU" smtClean="0"/>
              <a:pPr/>
              <a:t>‹#›</a:t>
            </a:fld>
            <a:endParaRPr lang="en-AU" dirty="0"/>
          </a:p>
        </p:txBody>
      </p:sp>
    </p:spTree>
    <p:extLst>
      <p:ext uri="{BB962C8B-B14F-4D97-AF65-F5344CB8AC3E}">
        <p14:creationId xmlns:p14="http://schemas.microsoft.com/office/powerpoint/2010/main" val="613953216"/>
      </p:ext>
    </p:extLst>
  </p:cSld>
  <p:clrMap bg1="lt1" tx1="dk1" bg2="lt2" tx2="dk2" accent1="accent1" accent2="accent2" accent3="accent3" accent4="accent4" accent5="accent5" accent6="accent6" hlink="hlink" folHlink="folHlink"/>
  <p:sldLayoutIdLst>
    <p:sldLayoutId id="2147483668" r:id="rId1"/>
    <p:sldLayoutId id="2147483672" r:id="rId2"/>
    <p:sldLayoutId id="2147483676" r:id="rId3"/>
    <p:sldLayoutId id="2147483677" r:id="rId4"/>
    <p:sldLayoutId id="2147483678" r:id="rId5"/>
    <p:sldLayoutId id="2147483660" r:id="rId6"/>
    <p:sldLayoutId id="2147483666" r:id="rId7"/>
    <p:sldLayoutId id="2147483679" r:id="rId8"/>
    <p:sldLayoutId id="2147483662" r:id="rId9"/>
    <p:sldLayoutId id="2147483680" r:id="rId10"/>
    <p:sldLayoutId id="2147483681" r:id="rId11"/>
    <p:sldLayoutId id="2147483683" r:id="rId12"/>
    <p:sldLayoutId id="2147483686" r:id="rId13"/>
    <p:sldLayoutId id="2147483684" r:id="rId14"/>
    <p:sldLayoutId id="2147483650" r:id="rId15"/>
    <p:sldLayoutId id="2147483674" r:id="rId16"/>
    <p:sldLayoutId id="2147483651" r:id="rId17"/>
    <p:sldLayoutId id="2147483652" r:id="rId18"/>
    <p:sldLayoutId id="2147483670" r:id="rId19"/>
    <p:sldLayoutId id="2147483685" r:id="rId20"/>
    <p:sldLayoutId id="2147483653" r:id="rId21"/>
    <p:sldLayoutId id="2147483654" r:id="rId22"/>
    <p:sldLayoutId id="2147483655" r:id="rId23"/>
    <p:sldLayoutId id="2147483656" r:id="rId24"/>
    <p:sldLayoutId id="2147483657" r:id="rId25"/>
    <p:sldLayoutId id="2147483658" r:id="rId26"/>
    <p:sldLayoutId id="2147483659" r:id="rId27"/>
    <p:sldLayoutId id="2147483673" r:id="rId28"/>
    <p:sldLayoutId id="2147483675" r:id="rId29"/>
  </p:sldLayoutIdLst>
  <p:hf hdr="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600"/>
        </a:spcAft>
        <a:buClr>
          <a:schemeClr val="accent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Clr>
          <a:schemeClr val="accent2"/>
        </a:buClr>
        <a:buFont typeface="System Font Regular"/>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Clr>
          <a:schemeClr val="accent2"/>
        </a:buClr>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Clr>
          <a:schemeClr val="accent2"/>
        </a:buClr>
        <a:buFont typeface="System Font Regular"/>
        <a:buChar char="–"/>
        <a:defRPr sz="2000" kern="1200">
          <a:solidFill>
            <a:schemeClr val="tx1"/>
          </a:solidFill>
          <a:latin typeface="+mn-lt"/>
          <a:ea typeface="+mn-ea"/>
          <a:cs typeface="+mn-cs"/>
        </a:defRPr>
      </a:lvl4pPr>
      <a:lvl5pPr marL="2059200" indent="-228600" algn="l" defTabSz="914400" rtl="0" eaLnBrk="1" latinLnBrk="0" hangingPunct="1">
        <a:lnSpc>
          <a:spcPct val="110000"/>
        </a:lnSpc>
        <a:spcBef>
          <a:spcPts val="500"/>
        </a:spcBef>
        <a:spcAft>
          <a:spcPts val="600"/>
        </a:spcAft>
        <a:buClr>
          <a:schemeClr val="accent2"/>
        </a:buClr>
        <a:buFont typeface="System Font Regula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8C006-0E84-1748-B1FB-57A2323B265D}"/>
              </a:ext>
            </a:extLst>
          </p:cNvPr>
          <p:cNvSpPr>
            <a:spLocks noGrp="1"/>
          </p:cNvSpPr>
          <p:nvPr>
            <p:ph type="ctrTitle"/>
          </p:nvPr>
        </p:nvSpPr>
        <p:spPr/>
        <p:txBody>
          <a:bodyPr/>
          <a:lstStyle/>
          <a:p>
            <a:r>
              <a:rPr lang="en-AU" dirty="0"/>
              <a:t>RG 97: Disclosing fees and costs in PDSs and periodic statements – Q&amp;A</a:t>
            </a:r>
          </a:p>
        </p:txBody>
      </p:sp>
      <p:sp>
        <p:nvSpPr>
          <p:cNvPr id="3" name="Subtitle 2">
            <a:extLst>
              <a:ext uri="{FF2B5EF4-FFF2-40B4-BE49-F238E27FC236}">
                <a16:creationId xmlns:a16="http://schemas.microsoft.com/office/drawing/2014/main" id="{DD1B2B8D-7DB4-6D4B-9DEA-40E4D7695C95}"/>
              </a:ext>
            </a:extLst>
          </p:cNvPr>
          <p:cNvSpPr>
            <a:spLocks noGrp="1"/>
          </p:cNvSpPr>
          <p:nvPr>
            <p:ph type="subTitle" idx="1"/>
          </p:nvPr>
        </p:nvSpPr>
        <p:spPr>
          <a:xfrm>
            <a:off x="1406178" y="4534828"/>
            <a:ext cx="3865069" cy="2125948"/>
          </a:xfrm>
        </p:spPr>
        <p:txBody>
          <a:bodyPr>
            <a:normAutofit/>
          </a:bodyPr>
          <a:lstStyle/>
          <a:p>
            <a:r>
              <a:rPr lang="en-AU" dirty="0"/>
              <a:t>Follow up from the presentations</a:t>
            </a:r>
            <a:r>
              <a:rPr lang="en-AU" dirty="0">
                <a:solidFill>
                  <a:srgbClr val="FF0000"/>
                </a:solidFill>
              </a:rPr>
              <a:t> </a:t>
            </a:r>
            <a:r>
              <a:rPr lang="en-AU" dirty="0">
                <a:solidFill>
                  <a:schemeClr val="bg1"/>
                </a:solidFill>
              </a:rPr>
              <a:t>in Sydney, Melbourne and Brisbane</a:t>
            </a:r>
            <a:br>
              <a:rPr lang="en-AU" dirty="0">
                <a:solidFill>
                  <a:schemeClr val="bg1"/>
                </a:solidFill>
              </a:rPr>
            </a:br>
            <a:r>
              <a:rPr lang="en-AU" b="0" dirty="0"/>
              <a:t>February 2020</a:t>
            </a:r>
          </a:p>
          <a:p>
            <a:r>
              <a:rPr lang="en-AU" b="0" dirty="0">
                <a:solidFill>
                  <a:schemeClr val="bg1"/>
                </a:solidFill>
              </a:rPr>
              <a:t>Updated </a:t>
            </a:r>
            <a:r>
              <a:rPr lang="en-AU" b="0" dirty="0"/>
              <a:t>July</a:t>
            </a:r>
            <a:r>
              <a:rPr lang="en-AU" b="0" dirty="0">
                <a:solidFill>
                  <a:schemeClr val="bg1"/>
                </a:solidFill>
              </a:rPr>
              <a:t> 2020</a:t>
            </a:r>
          </a:p>
        </p:txBody>
      </p:sp>
    </p:spTree>
    <p:extLst>
      <p:ext uri="{BB962C8B-B14F-4D97-AF65-F5344CB8AC3E}">
        <p14:creationId xmlns:p14="http://schemas.microsoft.com/office/powerpoint/2010/main" val="599759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951B-3CFF-4B48-AA28-B5FFBF0B891C}"/>
              </a:ext>
            </a:extLst>
          </p:cNvPr>
          <p:cNvSpPr>
            <a:spLocks noGrp="1"/>
          </p:cNvSpPr>
          <p:nvPr>
            <p:ph type="title"/>
          </p:nvPr>
        </p:nvSpPr>
        <p:spPr/>
        <p:txBody>
          <a:bodyPr/>
          <a:lstStyle/>
          <a:p>
            <a:r>
              <a:rPr lang="en-AU" dirty="0"/>
              <a:t>Common Questions and Answers - Periodic statements</a:t>
            </a:r>
          </a:p>
        </p:txBody>
      </p:sp>
      <p:sp>
        <p:nvSpPr>
          <p:cNvPr id="3" name="Content Placeholder 2">
            <a:extLst>
              <a:ext uri="{FF2B5EF4-FFF2-40B4-BE49-F238E27FC236}">
                <a16:creationId xmlns:a16="http://schemas.microsoft.com/office/drawing/2014/main" id="{8CF94D8D-7775-5541-8101-43FCB2EAE077}"/>
              </a:ext>
            </a:extLst>
          </p:cNvPr>
          <p:cNvSpPr>
            <a:spLocks noGrp="1"/>
          </p:cNvSpPr>
          <p:nvPr>
            <p:ph idx="1"/>
          </p:nvPr>
        </p:nvSpPr>
        <p:spPr>
          <a:xfrm>
            <a:off x="838200" y="1825625"/>
            <a:ext cx="10515600" cy="4557620"/>
          </a:xfrm>
        </p:spPr>
        <p:txBody>
          <a:bodyPr>
            <a:normAutofit fontScale="85000" lnSpcReduction="10000"/>
          </a:bodyPr>
          <a:lstStyle/>
          <a:p>
            <a:r>
              <a:rPr lang="en-AU" sz="2100" dirty="0"/>
              <a:t>Q: If issuers have not updated their PDS should they still issue their periodic statement in the old format until a new PDS is issued?</a:t>
            </a:r>
          </a:p>
          <a:p>
            <a:pPr marL="457200" lvl="1" indent="0">
              <a:buNone/>
            </a:pPr>
            <a:r>
              <a:rPr lang="en-AU" i="1" dirty="0"/>
              <a:t>A: There is no requirement to use the old format until a new PDS is issued. Periodic statements are required to be in a new format for reporting periods from 1 July 2021, however you may opt in early for reporting periods from 1 July 2020. See Table 3 in RG 97. </a:t>
            </a:r>
          </a:p>
          <a:p>
            <a:pPr marL="228600" lvl="1">
              <a:spcBef>
                <a:spcPts val="1000"/>
              </a:spcBef>
              <a:buFont typeface="Arial" panose="020B0604020202020204" pitchFamily="34" charset="0"/>
              <a:buChar char="•"/>
            </a:pPr>
            <a:r>
              <a:rPr lang="en-AU" sz="2100" dirty="0"/>
              <a:t>Q: What is the state of play of the relief under CO 14/1252 that allows for the buy-sell spread to be excluded from the ‘other fees of your investment’ category in a periodic </a:t>
            </a:r>
            <a:r>
              <a:rPr lang="en-AU" sz="2100" dirty="0">
                <a:solidFill>
                  <a:schemeClr val="accent6"/>
                </a:solidFill>
              </a:rPr>
              <a:t>statement; see cl 301(1B) of Sch 10 as modified by CO 14/1252. </a:t>
            </a:r>
          </a:p>
          <a:p>
            <a:pPr marL="457200" lvl="1" indent="0">
              <a:buNone/>
            </a:pPr>
            <a:r>
              <a:rPr lang="en-AU" i="1" dirty="0">
                <a:solidFill>
                  <a:schemeClr val="accent6"/>
                </a:solidFill>
              </a:rPr>
              <a:t>A: CO 14/1252 has reinstated the relief that buy-sell spreads do not need to be disclosed in periodic statements for managed investment products. (This relief continues to exist under the transitional RG and CO 14/1252 for superannuation products). ASIC does not intend to take action for non-compliance for the period between 29 November 2019 to 24 July 2020 This relief will no longer exist under the new regime and the buy-sell spread will need to be disclosed under ‘fees and costs deducted from your investment’. See RG 97.132 – RG 97.134 and RG 97.243- RG 97.246.</a:t>
            </a:r>
          </a:p>
        </p:txBody>
      </p:sp>
      <p:sp>
        <p:nvSpPr>
          <p:cNvPr id="4" name="Date Placeholder 3">
            <a:extLst>
              <a:ext uri="{FF2B5EF4-FFF2-40B4-BE49-F238E27FC236}">
                <a16:creationId xmlns:a16="http://schemas.microsoft.com/office/drawing/2014/main" id="{25904816-CFBD-5C45-86AB-911DC6D5B2D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entury Gothic" panose="020F0302020204030204"/>
              </a:rPr>
              <a:t>July</a:t>
            </a:r>
            <a:r>
              <a:rPr kumimoji="0" lang="en-US" sz="900" b="1" i="0" u="none" strike="noStrike" kern="1200" cap="none" spc="0" normalizeH="0" baseline="0" noProof="0" dirty="0">
                <a:ln>
                  <a:noFill/>
                </a:ln>
                <a:solidFill>
                  <a:srgbClr val="FFFFFF"/>
                </a:solidFill>
                <a:effectLst/>
                <a:uLnTx/>
                <a:uFillTx/>
                <a:latin typeface="Century Gothic" panose="020F0302020204030204"/>
                <a:ea typeface="+mn-ea"/>
                <a:cs typeface="+mn-cs"/>
              </a:rPr>
              <a:t> 2020</a:t>
            </a:r>
            <a:endParaRPr kumimoji="0" lang="en-AU" sz="9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5" name="Footer Placeholder 4">
            <a:extLst>
              <a:ext uri="{FF2B5EF4-FFF2-40B4-BE49-F238E27FC236}">
                <a16:creationId xmlns:a16="http://schemas.microsoft.com/office/drawing/2014/main" id="{CB554AFF-64D2-EB4D-B9B0-CD349FAF69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rPr>
              <a:t>RG 97: Disclosing fees and costs in PDSs and periodic statements</a:t>
            </a:r>
          </a:p>
        </p:txBody>
      </p:sp>
      <p:sp>
        <p:nvSpPr>
          <p:cNvPr id="6" name="Slide Number Placeholder 5">
            <a:extLst>
              <a:ext uri="{FF2B5EF4-FFF2-40B4-BE49-F238E27FC236}">
                <a16:creationId xmlns:a16="http://schemas.microsoft.com/office/drawing/2014/main" id="{7DA9321D-5A4C-194E-B611-D9DBA087DA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5FE72-5468-D048-AD70-2AB6DF21250F}" type="slidenum">
              <a:rPr kumimoji="0" lang="en-AU" sz="900" b="1"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320030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951B-3CFF-4B48-AA28-B5FFBF0B891C}"/>
              </a:ext>
            </a:extLst>
          </p:cNvPr>
          <p:cNvSpPr>
            <a:spLocks noGrp="1"/>
          </p:cNvSpPr>
          <p:nvPr>
            <p:ph type="title"/>
          </p:nvPr>
        </p:nvSpPr>
        <p:spPr/>
        <p:txBody>
          <a:bodyPr/>
          <a:lstStyle/>
          <a:p>
            <a:r>
              <a:rPr lang="en-AU" dirty="0"/>
              <a:t>Common Questions and Answers - Periodic statements</a:t>
            </a:r>
          </a:p>
        </p:txBody>
      </p:sp>
      <p:sp>
        <p:nvSpPr>
          <p:cNvPr id="3" name="Content Placeholder 2">
            <a:extLst>
              <a:ext uri="{FF2B5EF4-FFF2-40B4-BE49-F238E27FC236}">
                <a16:creationId xmlns:a16="http://schemas.microsoft.com/office/drawing/2014/main" id="{8CF94D8D-7775-5541-8101-43FCB2EAE077}"/>
              </a:ext>
            </a:extLst>
          </p:cNvPr>
          <p:cNvSpPr>
            <a:spLocks noGrp="1"/>
          </p:cNvSpPr>
          <p:nvPr>
            <p:ph idx="1"/>
          </p:nvPr>
        </p:nvSpPr>
        <p:spPr>
          <a:xfrm>
            <a:off x="838200" y="1825625"/>
            <a:ext cx="10515600" cy="4557620"/>
          </a:xfrm>
        </p:spPr>
        <p:txBody>
          <a:bodyPr>
            <a:normAutofit fontScale="85000" lnSpcReduction="10000"/>
          </a:bodyPr>
          <a:lstStyle/>
          <a:p>
            <a:r>
              <a:rPr lang="en-AU" dirty="0"/>
              <a:t>Q: Do amounts in periodic statements need to be disclosed gross or net of tax?</a:t>
            </a:r>
          </a:p>
          <a:p>
            <a:pPr marL="457200" lvl="1" indent="0">
              <a:buNone/>
            </a:pPr>
            <a:r>
              <a:rPr lang="en-AU" i="1" dirty="0"/>
              <a:t>A: If </a:t>
            </a:r>
            <a:r>
              <a:rPr lang="en-AU" i="1" dirty="0">
                <a:solidFill>
                  <a:schemeClr val="accent6"/>
                </a:solidFill>
              </a:rPr>
              <a:t>a tax benefit has been passed to the member then the periodic statement transaction list must show two transactions: one for the full amount charged and one for the tax benefit that was passed on to the member. See RG 97.129 for superannuation products and RG 97.240 for managed investment products or notified foreign passport fund products.   </a:t>
            </a:r>
          </a:p>
          <a:p>
            <a:r>
              <a:rPr lang="en-AU" dirty="0">
                <a:solidFill>
                  <a:schemeClr val="accent6"/>
                </a:solidFill>
              </a:rPr>
              <a:t>Q: Where should costs paid by third parties or from reserves be included in the periodic statement?</a:t>
            </a:r>
          </a:p>
          <a:p>
            <a:pPr marL="457200" lvl="1" indent="0">
              <a:buNone/>
            </a:pPr>
            <a:r>
              <a:rPr lang="en-AU" i="1" dirty="0">
                <a:solidFill>
                  <a:schemeClr val="accent6"/>
                </a:solidFill>
              </a:rPr>
              <a:t>A: These amounts should be included in the ‘Fees and costs deducted from your investment’ category and will also form part of the ‘Total fees and costs you paid’. See cl 301 and 302 of Schedule 10.  </a:t>
            </a:r>
          </a:p>
          <a:p>
            <a:r>
              <a:rPr lang="en-AU" dirty="0">
                <a:solidFill>
                  <a:schemeClr val="accent6"/>
                </a:solidFill>
              </a:rPr>
              <a:t>Q: When disclosing performance fees in a periodic statement, does the amount cover the past 12 months or the past 5 years?</a:t>
            </a:r>
          </a:p>
          <a:p>
            <a:pPr marL="457200" lvl="1" indent="0">
              <a:buNone/>
            </a:pPr>
            <a:r>
              <a:rPr lang="en-AU" i="1" dirty="0">
                <a:solidFill>
                  <a:schemeClr val="accent6"/>
                </a:solidFill>
              </a:rPr>
              <a:t>A: You should include the performance fees for the reporting period to which the statement relates. See cl 101C(4) of Sch 10 and RG 97.392.</a:t>
            </a:r>
          </a:p>
        </p:txBody>
      </p:sp>
      <p:sp>
        <p:nvSpPr>
          <p:cNvPr id="4" name="Date Placeholder 3">
            <a:extLst>
              <a:ext uri="{FF2B5EF4-FFF2-40B4-BE49-F238E27FC236}">
                <a16:creationId xmlns:a16="http://schemas.microsoft.com/office/drawing/2014/main" id="{25904816-CFBD-5C45-86AB-911DC6D5B2D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entury Gothic" panose="020F0302020204030204"/>
              </a:rPr>
              <a:t>July</a:t>
            </a:r>
            <a:r>
              <a:rPr kumimoji="0" lang="en-US" sz="900" b="1" i="0" u="none" strike="noStrike" kern="1200" cap="none" spc="0" normalizeH="0" baseline="0" noProof="0" dirty="0">
                <a:ln>
                  <a:noFill/>
                </a:ln>
                <a:solidFill>
                  <a:srgbClr val="FFFFFF"/>
                </a:solidFill>
                <a:effectLst/>
                <a:uLnTx/>
                <a:uFillTx/>
                <a:latin typeface="Century Gothic" panose="020F0302020204030204"/>
                <a:ea typeface="+mn-ea"/>
                <a:cs typeface="+mn-cs"/>
              </a:rPr>
              <a:t> 2020</a:t>
            </a:r>
            <a:endParaRPr kumimoji="0" lang="en-AU" sz="9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5" name="Footer Placeholder 4">
            <a:extLst>
              <a:ext uri="{FF2B5EF4-FFF2-40B4-BE49-F238E27FC236}">
                <a16:creationId xmlns:a16="http://schemas.microsoft.com/office/drawing/2014/main" id="{CB554AFF-64D2-EB4D-B9B0-CD349FAF69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rPr>
              <a:t>RG 97: Disclosing fees and costs in PDSs and periodic statements</a:t>
            </a:r>
          </a:p>
        </p:txBody>
      </p:sp>
      <p:sp>
        <p:nvSpPr>
          <p:cNvPr id="6" name="Slide Number Placeholder 5">
            <a:extLst>
              <a:ext uri="{FF2B5EF4-FFF2-40B4-BE49-F238E27FC236}">
                <a16:creationId xmlns:a16="http://schemas.microsoft.com/office/drawing/2014/main" id="{7DA9321D-5A4C-194E-B611-D9DBA087DA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5FE72-5468-D048-AD70-2AB6DF21250F}" type="slidenum">
              <a:rPr kumimoji="0" lang="en-AU" sz="900" b="1"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080643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951B-3CFF-4B48-AA28-B5FFBF0B891C}"/>
              </a:ext>
            </a:extLst>
          </p:cNvPr>
          <p:cNvSpPr>
            <a:spLocks noGrp="1"/>
          </p:cNvSpPr>
          <p:nvPr>
            <p:ph type="title"/>
          </p:nvPr>
        </p:nvSpPr>
        <p:spPr/>
        <p:txBody>
          <a:bodyPr/>
          <a:lstStyle/>
          <a:p>
            <a:r>
              <a:rPr lang="en-AU" dirty="0"/>
              <a:t>Common Questions and Answers - Derivatives</a:t>
            </a:r>
          </a:p>
        </p:txBody>
      </p:sp>
      <p:sp>
        <p:nvSpPr>
          <p:cNvPr id="3" name="Content Placeholder 2">
            <a:extLst>
              <a:ext uri="{FF2B5EF4-FFF2-40B4-BE49-F238E27FC236}">
                <a16:creationId xmlns:a16="http://schemas.microsoft.com/office/drawing/2014/main" id="{8CF94D8D-7775-5541-8101-43FCB2EAE077}"/>
              </a:ext>
            </a:extLst>
          </p:cNvPr>
          <p:cNvSpPr>
            <a:spLocks noGrp="1"/>
          </p:cNvSpPr>
          <p:nvPr>
            <p:ph idx="1"/>
          </p:nvPr>
        </p:nvSpPr>
        <p:spPr>
          <a:xfrm>
            <a:off x="838200" y="1825625"/>
            <a:ext cx="10515600" cy="4557620"/>
          </a:xfrm>
        </p:spPr>
        <p:txBody>
          <a:bodyPr>
            <a:normAutofit/>
          </a:bodyPr>
          <a:lstStyle/>
          <a:p>
            <a:r>
              <a:rPr lang="en-AU" dirty="0"/>
              <a:t>Q: With regard to the technical change to derivatives, will derivatives have the benefit of being an excluded transaction cost? When will the technical change </a:t>
            </a:r>
            <a:r>
              <a:rPr lang="en-AU" dirty="0">
                <a:solidFill>
                  <a:schemeClr val="accent6"/>
                </a:solidFill>
              </a:rPr>
              <a:t>be made?</a:t>
            </a:r>
          </a:p>
          <a:p>
            <a:pPr marL="457200" lvl="1" indent="0">
              <a:buNone/>
            </a:pPr>
            <a:r>
              <a:rPr lang="en-AU" i="1" dirty="0">
                <a:solidFill>
                  <a:schemeClr val="accent6"/>
                </a:solidFill>
              </a:rPr>
              <a:t>A: ASIC did not intend for there to be any change to derivatives which are to be disclosed as an indirect cost or transaction costs. See RG 97.295 – RG 97.311 and RG 97.355. Minor amendments have been made to the Instrument preserving the treatment of derivatives so that they cannot be treated as excluded transactional and operational costs: see cl 103(2) of Sch 10. </a:t>
            </a:r>
          </a:p>
        </p:txBody>
      </p:sp>
      <p:sp>
        <p:nvSpPr>
          <p:cNvPr id="4" name="Date Placeholder 3">
            <a:extLst>
              <a:ext uri="{FF2B5EF4-FFF2-40B4-BE49-F238E27FC236}">
                <a16:creationId xmlns:a16="http://schemas.microsoft.com/office/drawing/2014/main" id="{25904816-CFBD-5C45-86AB-911DC6D5B2D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entury Gothic" panose="020F0302020204030204"/>
              </a:rPr>
              <a:t>July</a:t>
            </a:r>
            <a:r>
              <a:rPr kumimoji="0" lang="en-US" sz="900" b="1" i="0" u="none" strike="noStrike" kern="1200" cap="none" spc="0" normalizeH="0" baseline="0" noProof="0" dirty="0">
                <a:ln>
                  <a:noFill/>
                </a:ln>
                <a:solidFill>
                  <a:srgbClr val="FFFFFF"/>
                </a:solidFill>
                <a:effectLst/>
                <a:uLnTx/>
                <a:uFillTx/>
                <a:latin typeface="Century Gothic" panose="020F0302020204030204"/>
                <a:ea typeface="+mn-ea"/>
                <a:cs typeface="+mn-cs"/>
              </a:rPr>
              <a:t> 2020</a:t>
            </a:r>
            <a:endParaRPr kumimoji="0" lang="en-AU" sz="9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5" name="Footer Placeholder 4">
            <a:extLst>
              <a:ext uri="{FF2B5EF4-FFF2-40B4-BE49-F238E27FC236}">
                <a16:creationId xmlns:a16="http://schemas.microsoft.com/office/drawing/2014/main" id="{CB554AFF-64D2-EB4D-B9B0-CD349FAF69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rPr>
              <a:t>RG 97: Disclosing fees and costs in PDSs and periodic statements</a:t>
            </a:r>
          </a:p>
        </p:txBody>
      </p:sp>
      <p:sp>
        <p:nvSpPr>
          <p:cNvPr id="6" name="Slide Number Placeholder 5">
            <a:extLst>
              <a:ext uri="{FF2B5EF4-FFF2-40B4-BE49-F238E27FC236}">
                <a16:creationId xmlns:a16="http://schemas.microsoft.com/office/drawing/2014/main" id="{7DA9321D-5A4C-194E-B611-D9DBA087DA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5FE72-5468-D048-AD70-2AB6DF21250F}" type="slidenum">
              <a:rPr kumimoji="0" lang="en-AU" sz="900" b="1"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05909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951B-3CFF-4B48-AA28-B5FFBF0B891C}"/>
              </a:ext>
            </a:extLst>
          </p:cNvPr>
          <p:cNvSpPr>
            <a:spLocks noGrp="1"/>
          </p:cNvSpPr>
          <p:nvPr>
            <p:ph type="title"/>
          </p:nvPr>
        </p:nvSpPr>
        <p:spPr/>
        <p:txBody>
          <a:bodyPr/>
          <a:lstStyle/>
          <a:p>
            <a:r>
              <a:rPr lang="en-AU" dirty="0"/>
              <a:t>Common Questions and Answers - Reserves</a:t>
            </a:r>
          </a:p>
        </p:txBody>
      </p:sp>
      <p:sp>
        <p:nvSpPr>
          <p:cNvPr id="3" name="Content Placeholder 2">
            <a:extLst>
              <a:ext uri="{FF2B5EF4-FFF2-40B4-BE49-F238E27FC236}">
                <a16:creationId xmlns:a16="http://schemas.microsoft.com/office/drawing/2014/main" id="{8CF94D8D-7775-5541-8101-43FCB2EAE077}"/>
              </a:ext>
            </a:extLst>
          </p:cNvPr>
          <p:cNvSpPr>
            <a:spLocks noGrp="1"/>
          </p:cNvSpPr>
          <p:nvPr>
            <p:ph idx="1"/>
          </p:nvPr>
        </p:nvSpPr>
        <p:spPr>
          <a:xfrm>
            <a:off x="838200" y="1825625"/>
            <a:ext cx="10515600" cy="4557620"/>
          </a:xfrm>
        </p:spPr>
        <p:txBody>
          <a:bodyPr>
            <a:normAutofit fontScale="92500" lnSpcReduction="10000"/>
          </a:bodyPr>
          <a:lstStyle/>
          <a:p>
            <a:r>
              <a:rPr lang="en-AU" dirty="0"/>
              <a:t>Q: Can you explain the treatment of costs paid out of reserves that are not administration reserves?</a:t>
            </a:r>
          </a:p>
          <a:p>
            <a:pPr marL="457200" lvl="1" indent="0">
              <a:buNone/>
            </a:pPr>
            <a:r>
              <a:rPr lang="en-AU" i="1" dirty="0"/>
              <a:t>A</a:t>
            </a:r>
            <a:r>
              <a:rPr lang="en-AU" i="1" dirty="0">
                <a:solidFill>
                  <a:schemeClr val="accent6"/>
                </a:solidFill>
              </a:rPr>
              <a:t>: Costs met from any reserve that are in excess to the fees (any type of fee) that goes into the reserve must also be disclosed. See RG 97.101 - RG 97.105.    </a:t>
            </a:r>
          </a:p>
          <a:p>
            <a:r>
              <a:rPr lang="en-AU" dirty="0">
                <a:solidFill>
                  <a:schemeClr val="accent6"/>
                </a:solidFill>
              </a:rPr>
              <a:t>Q: Fees are charged on a cash basis and reserve changes are on an accruals basis. Disclosing costs met from reserves may over or understate the actual cash costs. </a:t>
            </a:r>
          </a:p>
          <a:p>
            <a:pPr marL="457200" lvl="1" indent="0">
              <a:buNone/>
            </a:pPr>
            <a:r>
              <a:rPr lang="en-AU" i="1" dirty="0">
                <a:solidFill>
                  <a:schemeClr val="accent6"/>
                </a:solidFill>
              </a:rPr>
              <a:t>A: We acknowledge there is the potential for this, but we believe we have minimised it in the RG and Instrument.  We consider that clarifying that costs paid out of reserves are captured by the fees and costs disclosure requirements will promote product comparability. To address the potential for double counting, issuers of superannuation products must disclose costs debited from reserves that are in excess to amounts credited to the reserves during the period. See RG 97.101 - RG 97.105. </a:t>
            </a:r>
          </a:p>
        </p:txBody>
      </p:sp>
      <p:sp>
        <p:nvSpPr>
          <p:cNvPr id="4" name="Date Placeholder 3">
            <a:extLst>
              <a:ext uri="{FF2B5EF4-FFF2-40B4-BE49-F238E27FC236}">
                <a16:creationId xmlns:a16="http://schemas.microsoft.com/office/drawing/2014/main" id="{25904816-CFBD-5C45-86AB-911DC6D5B2D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entury Gothic" panose="020F0302020204030204"/>
              </a:rPr>
              <a:t>July</a:t>
            </a:r>
            <a:r>
              <a:rPr kumimoji="0" lang="en-US" sz="900" b="1" i="0" u="none" strike="noStrike" kern="1200" cap="none" spc="0" normalizeH="0" baseline="0" noProof="0" dirty="0">
                <a:ln>
                  <a:noFill/>
                </a:ln>
                <a:solidFill>
                  <a:srgbClr val="FFFFFF"/>
                </a:solidFill>
                <a:effectLst/>
                <a:uLnTx/>
                <a:uFillTx/>
                <a:latin typeface="Century Gothic" panose="020F0302020204030204"/>
                <a:ea typeface="+mn-ea"/>
                <a:cs typeface="+mn-cs"/>
              </a:rPr>
              <a:t> 2020</a:t>
            </a:r>
            <a:endParaRPr kumimoji="0" lang="en-AU" sz="9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5" name="Footer Placeholder 4">
            <a:extLst>
              <a:ext uri="{FF2B5EF4-FFF2-40B4-BE49-F238E27FC236}">
                <a16:creationId xmlns:a16="http://schemas.microsoft.com/office/drawing/2014/main" id="{CB554AFF-64D2-EB4D-B9B0-CD349FAF69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rPr>
              <a:t>RG 97: Disclosing fees and costs in PDSs and periodic statements</a:t>
            </a:r>
          </a:p>
        </p:txBody>
      </p:sp>
      <p:sp>
        <p:nvSpPr>
          <p:cNvPr id="6" name="Slide Number Placeholder 5">
            <a:extLst>
              <a:ext uri="{FF2B5EF4-FFF2-40B4-BE49-F238E27FC236}">
                <a16:creationId xmlns:a16="http://schemas.microsoft.com/office/drawing/2014/main" id="{7DA9321D-5A4C-194E-B611-D9DBA087DA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5FE72-5468-D048-AD70-2AB6DF21250F}" type="slidenum">
              <a:rPr kumimoji="0" lang="en-AU" sz="900" b="1"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53283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951B-3CFF-4B48-AA28-B5FFBF0B891C}"/>
              </a:ext>
            </a:extLst>
          </p:cNvPr>
          <p:cNvSpPr>
            <a:spLocks noGrp="1"/>
          </p:cNvSpPr>
          <p:nvPr>
            <p:ph type="title"/>
          </p:nvPr>
        </p:nvSpPr>
        <p:spPr/>
        <p:txBody>
          <a:bodyPr/>
          <a:lstStyle/>
          <a:p>
            <a:r>
              <a:rPr lang="en-AU" dirty="0"/>
              <a:t>Common Questions and Answers - Significant Event Notices</a:t>
            </a:r>
          </a:p>
        </p:txBody>
      </p:sp>
      <p:sp>
        <p:nvSpPr>
          <p:cNvPr id="3" name="Content Placeholder 2">
            <a:extLst>
              <a:ext uri="{FF2B5EF4-FFF2-40B4-BE49-F238E27FC236}">
                <a16:creationId xmlns:a16="http://schemas.microsoft.com/office/drawing/2014/main" id="{8CF94D8D-7775-5541-8101-43FCB2EAE077}"/>
              </a:ext>
            </a:extLst>
          </p:cNvPr>
          <p:cNvSpPr>
            <a:spLocks noGrp="1"/>
          </p:cNvSpPr>
          <p:nvPr>
            <p:ph idx="1"/>
          </p:nvPr>
        </p:nvSpPr>
        <p:spPr>
          <a:xfrm>
            <a:off x="838200" y="1825624"/>
            <a:ext cx="10515600" cy="4667251"/>
          </a:xfrm>
        </p:spPr>
        <p:txBody>
          <a:bodyPr>
            <a:normAutofit fontScale="85000" lnSpcReduction="10000"/>
          </a:bodyPr>
          <a:lstStyle/>
          <a:p>
            <a:r>
              <a:rPr lang="en-AU" dirty="0"/>
              <a:t>Q: Has ASIC changed its policy position on the requirements to give significant event notices?</a:t>
            </a:r>
          </a:p>
          <a:p>
            <a:pPr marL="457200" lvl="1" indent="0">
              <a:buNone/>
            </a:pPr>
            <a:r>
              <a:rPr lang="en-AU" i="1" dirty="0"/>
              <a:t>A: No. Please refer to paragraphs 69 and 70 of the explanatory statement to ASIC </a:t>
            </a:r>
            <a:r>
              <a:rPr lang="en-AU" i="1" dirty="0">
                <a:solidFill>
                  <a:schemeClr val="accent6"/>
                </a:solidFill>
              </a:rPr>
              <a:t>Corporations (Disclosure of Fees and Costs) Instrument 2019/1070. If there is an increase in the member level direct fee then the 30 days advanced notice rule applies, and if not, for example for a change in the buy sell spread to recover costs due to market conditions, then the longer timing rule is applied. See RG 97.434- RG 97.448. </a:t>
            </a:r>
          </a:p>
          <a:p>
            <a:pPr marL="228600" lvl="1">
              <a:spcBef>
                <a:spcPts val="1000"/>
              </a:spcBef>
              <a:buFont typeface="Arial" panose="020B0604020202020204" pitchFamily="34" charset="0"/>
              <a:buChar char="•"/>
            </a:pPr>
            <a:r>
              <a:rPr lang="en-AU" sz="2100" dirty="0">
                <a:solidFill>
                  <a:schemeClr val="accent6"/>
                </a:solidFill>
              </a:rPr>
              <a:t>Q: If I update my PDS in accordance with the new fees and costs RG 97 requirements, do I need to issue a significant event notice?</a:t>
            </a:r>
          </a:p>
          <a:p>
            <a:pPr marL="457200" lvl="1" indent="0">
              <a:buNone/>
            </a:pPr>
            <a:r>
              <a:rPr lang="en-AU" sz="2100" i="1" dirty="0">
                <a:solidFill>
                  <a:schemeClr val="accent6"/>
                </a:solidFill>
              </a:rPr>
              <a:t>A: We have amended the Instrument to provide an exemption to issuing a significant event notice if you are only updating the calculation and presentation of fees and costs in accordance with the new RG 97 requirements for the first time, because the legislative instrument requires you to do so. See RG 97.20. This exemption does not apply if there is a material increase in the amounts of fees and costs that does not arise from complying with the new instrument. See s1017B of the Corporations Act for the requirements for significant event notices. </a:t>
            </a:r>
            <a:endParaRPr lang="en-AU" i="1" dirty="0">
              <a:solidFill>
                <a:schemeClr val="accent6"/>
              </a:solidFill>
            </a:endParaRPr>
          </a:p>
        </p:txBody>
      </p:sp>
      <p:sp>
        <p:nvSpPr>
          <p:cNvPr id="4" name="Date Placeholder 3">
            <a:extLst>
              <a:ext uri="{FF2B5EF4-FFF2-40B4-BE49-F238E27FC236}">
                <a16:creationId xmlns:a16="http://schemas.microsoft.com/office/drawing/2014/main" id="{25904816-CFBD-5C45-86AB-911DC6D5B2D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entury Gothic" panose="020F0302020204030204"/>
              </a:rPr>
              <a:t>July</a:t>
            </a:r>
            <a:r>
              <a:rPr kumimoji="0" lang="en-US" sz="900" b="1" i="0" u="none" strike="noStrike" kern="1200" cap="none" spc="0" normalizeH="0" baseline="0" noProof="0" dirty="0">
                <a:ln>
                  <a:noFill/>
                </a:ln>
                <a:solidFill>
                  <a:srgbClr val="FFFFFF"/>
                </a:solidFill>
                <a:effectLst/>
                <a:uLnTx/>
                <a:uFillTx/>
                <a:latin typeface="Century Gothic" panose="020F0302020204030204"/>
                <a:ea typeface="+mn-ea"/>
                <a:cs typeface="+mn-cs"/>
              </a:rPr>
              <a:t> 2020</a:t>
            </a:r>
            <a:endParaRPr kumimoji="0" lang="en-AU" sz="9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5" name="Footer Placeholder 4">
            <a:extLst>
              <a:ext uri="{FF2B5EF4-FFF2-40B4-BE49-F238E27FC236}">
                <a16:creationId xmlns:a16="http://schemas.microsoft.com/office/drawing/2014/main" id="{CB554AFF-64D2-EB4D-B9B0-CD349FAF69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rPr>
              <a:t>RG 97: Disclosing fees and costs in PDSs and periodic statements</a:t>
            </a:r>
          </a:p>
        </p:txBody>
      </p:sp>
      <p:sp>
        <p:nvSpPr>
          <p:cNvPr id="6" name="Slide Number Placeholder 5">
            <a:extLst>
              <a:ext uri="{FF2B5EF4-FFF2-40B4-BE49-F238E27FC236}">
                <a16:creationId xmlns:a16="http://schemas.microsoft.com/office/drawing/2014/main" id="{7DA9321D-5A4C-194E-B611-D9DBA087DA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5FE72-5468-D048-AD70-2AB6DF21250F}" type="slidenum">
              <a:rPr kumimoji="0" lang="en-AU" sz="900" b="1"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319459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951B-3CFF-4B48-AA28-B5FFBF0B891C}"/>
              </a:ext>
            </a:extLst>
          </p:cNvPr>
          <p:cNvSpPr>
            <a:spLocks noGrp="1"/>
          </p:cNvSpPr>
          <p:nvPr>
            <p:ph type="title"/>
          </p:nvPr>
        </p:nvSpPr>
        <p:spPr/>
        <p:txBody>
          <a:bodyPr/>
          <a:lstStyle/>
          <a:p>
            <a:r>
              <a:rPr lang="en-AU" dirty="0"/>
              <a:t>Common Questions and Answers - APRA reporting requirements</a:t>
            </a:r>
          </a:p>
        </p:txBody>
      </p:sp>
      <p:sp>
        <p:nvSpPr>
          <p:cNvPr id="3" name="Content Placeholder 2">
            <a:extLst>
              <a:ext uri="{FF2B5EF4-FFF2-40B4-BE49-F238E27FC236}">
                <a16:creationId xmlns:a16="http://schemas.microsoft.com/office/drawing/2014/main" id="{8CF94D8D-7775-5541-8101-43FCB2EAE077}"/>
              </a:ext>
            </a:extLst>
          </p:cNvPr>
          <p:cNvSpPr>
            <a:spLocks noGrp="1"/>
          </p:cNvSpPr>
          <p:nvPr>
            <p:ph idx="1"/>
          </p:nvPr>
        </p:nvSpPr>
        <p:spPr>
          <a:xfrm>
            <a:off x="838200" y="1825625"/>
            <a:ext cx="10515600" cy="4557620"/>
          </a:xfrm>
        </p:spPr>
        <p:txBody>
          <a:bodyPr>
            <a:normAutofit/>
          </a:bodyPr>
          <a:lstStyle/>
          <a:p>
            <a:r>
              <a:rPr lang="en-AU" dirty="0"/>
              <a:t>Q: Is APRA referring to the updated RG 97 for their standard reporting requirements in terms of synchronicity? </a:t>
            </a:r>
          </a:p>
          <a:p>
            <a:pPr marL="457200" lvl="1" indent="0">
              <a:buNone/>
            </a:pPr>
            <a:r>
              <a:rPr lang="en-AU" i="1" dirty="0"/>
              <a:t>A: Yes we are working with APRA and we appreciate that the fees and costs regime should in future align with APRA’s reporting standards as far as possible.  </a:t>
            </a:r>
          </a:p>
          <a:p>
            <a:pPr marL="228600" lvl="1">
              <a:spcBef>
                <a:spcPts val="1000"/>
              </a:spcBef>
              <a:buFont typeface="Arial" panose="020B0604020202020204" pitchFamily="34" charset="0"/>
              <a:buChar char="•"/>
            </a:pPr>
            <a:r>
              <a:rPr lang="en-AU" dirty="0"/>
              <a:t>Q: Will the new fees and costs totals be incorporated into APRA’s heatmaps?</a:t>
            </a:r>
          </a:p>
          <a:p>
            <a:pPr marL="457200" lvl="1" indent="0">
              <a:buNone/>
            </a:pPr>
            <a:r>
              <a:rPr lang="en-AU" i="1" dirty="0"/>
              <a:t>A: Yes. ASIC has and is continuing to liaise with APRA in relation to their data uplift for reporting purposes and their heatmaps. </a:t>
            </a:r>
          </a:p>
        </p:txBody>
      </p:sp>
      <p:sp>
        <p:nvSpPr>
          <p:cNvPr id="4" name="Date Placeholder 3">
            <a:extLst>
              <a:ext uri="{FF2B5EF4-FFF2-40B4-BE49-F238E27FC236}">
                <a16:creationId xmlns:a16="http://schemas.microsoft.com/office/drawing/2014/main" id="{25904816-CFBD-5C45-86AB-911DC6D5B2D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entury Gothic" panose="020F0302020204030204"/>
              </a:rPr>
              <a:t>July</a:t>
            </a:r>
            <a:r>
              <a:rPr kumimoji="0" lang="en-US" sz="900" b="1" i="0" u="none" strike="noStrike" kern="1200" cap="none" spc="0" normalizeH="0" baseline="0" noProof="0" dirty="0">
                <a:ln>
                  <a:noFill/>
                </a:ln>
                <a:solidFill>
                  <a:srgbClr val="FFFFFF"/>
                </a:solidFill>
                <a:effectLst/>
                <a:uLnTx/>
                <a:uFillTx/>
                <a:latin typeface="Century Gothic" panose="020F0302020204030204"/>
                <a:ea typeface="+mn-ea"/>
                <a:cs typeface="+mn-cs"/>
              </a:rPr>
              <a:t> 2020</a:t>
            </a:r>
            <a:endParaRPr kumimoji="0" lang="en-AU" sz="9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5" name="Footer Placeholder 4">
            <a:extLst>
              <a:ext uri="{FF2B5EF4-FFF2-40B4-BE49-F238E27FC236}">
                <a16:creationId xmlns:a16="http://schemas.microsoft.com/office/drawing/2014/main" id="{CB554AFF-64D2-EB4D-B9B0-CD349FAF69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rPr>
              <a:t>RG 97: Disclosing fees and costs in PDSs and periodic statements</a:t>
            </a:r>
          </a:p>
        </p:txBody>
      </p:sp>
      <p:sp>
        <p:nvSpPr>
          <p:cNvPr id="6" name="Slide Number Placeholder 5">
            <a:extLst>
              <a:ext uri="{FF2B5EF4-FFF2-40B4-BE49-F238E27FC236}">
                <a16:creationId xmlns:a16="http://schemas.microsoft.com/office/drawing/2014/main" id="{7DA9321D-5A4C-194E-B611-D9DBA087DA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5FE72-5468-D048-AD70-2AB6DF21250F}" type="slidenum">
              <a:rPr kumimoji="0" lang="en-AU" sz="900" b="1"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933790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951B-3CFF-4B48-AA28-B5FFBF0B891C}"/>
              </a:ext>
            </a:extLst>
          </p:cNvPr>
          <p:cNvSpPr>
            <a:spLocks noGrp="1"/>
          </p:cNvSpPr>
          <p:nvPr>
            <p:ph type="title"/>
          </p:nvPr>
        </p:nvSpPr>
        <p:spPr/>
        <p:txBody>
          <a:bodyPr/>
          <a:lstStyle/>
          <a:p>
            <a:r>
              <a:rPr lang="en-AU" dirty="0"/>
              <a:t>Common Questions and Answers - Protecting Your Superannuation Package (PYSP)</a:t>
            </a:r>
          </a:p>
        </p:txBody>
      </p:sp>
      <p:sp>
        <p:nvSpPr>
          <p:cNvPr id="3" name="Content Placeholder 2">
            <a:extLst>
              <a:ext uri="{FF2B5EF4-FFF2-40B4-BE49-F238E27FC236}">
                <a16:creationId xmlns:a16="http://schemas.microsoft.com/office/drawing/2014/main" id="{8CF94D8D-7775-5541-8101-43FCB2EAE077}"/>
              </a:ext>
            </a:extLst>
          </p:cNvPr>
          <p:cNvSpPr>
            <a:spLocks noGrp="1"/>
          </p:cNvSpPr>
          <p:nvPr>
            <p:ph idx="1"/>
          </p:nvPr>
        </p:nvSpPr>
        <p:spPr>
          <a:xfrm>
            <a:off x="838200" y="1825624"/>
            <a:ext cx="10515600" cy="4895851"/>
          </a:xfrm>
        </p:spPr>
        <p:txBody>
          <a:bodyPr>
            <a:noAutofit/>
          </a:bodyPr>
          <a:lstStyle/>
          <a:p>
            <a:r>
              <a:rPr lang="en-AU" sz="1475" dirty="0"/>
              <a:t>Q: How does the fee capping regime apply in periodic statements with the updated RG 97 requirements? </a:t>
            </a:r>
          </a:p>
          <a:p>
            <a:pPr marL="457200" lvl="1" indent="0">
              <a:buNone/>
            </a:pPr>
            <a:r>
              <a:rPr lang="en-AU" sz="1475" i="1" dirty="0"/>
              <a:t>A: The PYSP measures include a 3% fee cap for account balances less than $6,000. The fee cap calculation comprises administration fees and investment fees (as defined by the SIS Act) and an amount worked out according with the regulations, which equates to indirect costs: see s 99G(3) of the SIS Act. Sub regulation 9.50(2) of the SIS Regulations identifies the indirect cost as “the indirect cost…required to be reported to the member under section 1017D of the Corporations Act”.</a:t>
            </a:r>
          </a:p>
          <a:p>
            <a:pPr marL="457200" lvl="1" indent="0">
              <a:buNone/>
            </a:pPr>
            <a:r>
              <a:rPr lang="en-AU" sz="1475" i="1" dirty="0"/>
              <a:t>In periodic statements, as a result of s1017D being affected by modifications to the Corporations Regulations (including Schedule 10) by ASIC Corporations (Disclosure of Fees and Costs) Instrument 2019/1070, indirect costs are no longer a standalone item, but instead are captured as part of ‘fees deducted from your investment’. In ASIC’s view, the indirect costs forming part of the ‘fees deducted from your investment’ are indirect costs required to be reported to the member under section 1017D of the Corporations Act because:</a:t>
            </a:r>
          </a:p>
          <a:p>
            <a:pPr lvl="1"/>
            <a:r>
              <a:rPr lang="en-AU" sz="1475" i="1" dirty="0"/>
              <a:t>the reference to section 1017D in the sub regulation 9.50(2) of the SIS Regulations, is a reference to section 1017D affected by the Corporations Regulations (including Schedule 10) as modified by ASIC Corporations (Disclosure of Fees and Costs) Instrument 2019/1070;</a:t>
            </a:r>
          </a:p>
          <a:p>
            <a:pPr lvl="1"/>
            <a:r>
              <a:rPr lang="en-AU" sz="1475" i="1" dirty="0"/>
              <a:t>the modified section 1017D still requires indirect costs to be reported as part of a broader total (‘fees deducted from your </a:t>
            </a:r>
            <a:r>
              <a:rPr lang="en-AU" sz="1475" i="1"/>
              <a:t>investment’).</a:t>
            </a:r>
            <a:endParaRPr lang="en-AU" sz="1475" i="1" dirty="0"/>
          </a:p>
        </p:txBody>
      </p:sp>
      <p:sp>
        <p:nvSpPr>
          <p:cNvPr id="4" name="Date Placeholder 3">
            <a:extLst>
              <a:ext uri="{FF2B5EF4-FFF2-40B4-BE49-F238E27FC236}">
                <a16:creationId xmlns:a16="http://schemas.microsoft.com/office/drawing/2014/main" id="{25904816-CFBD-5C45-86AB-911DC6D5B2D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entury Gothic" panose="020F0302020204030204"/>
              </a:rPr>
              <a:t>July</a:t>
            </a:r>
            <a:r>
              <a:rPr kumimoji="0" lang="en-US" sz="900" b="1" i="0" u="none" strike="noStrike" kern="1200" cap="none" spc="0" normalizeH="0" baseline="0" noProof="0" dirty="0">
                <a:ln>
                  <a:noFill/>
                </a:ln>
                <a:solidFill>
                  <a:srgbClr val="FFFFFF"/>
                </a:solidFill>
                <a:effectLst/>
                <a:uLnTx/>
                <a:uFillTx/>
                <a:latin typeface="Century Gothic" panose="020F0302020204030204"/>
                <a:ea typeface="+mn-ea"/>
                <a:cs typeface="+mn-cs"/>
              </a:rPr>
              <a:t> 2020</a:t>
            </a:r>
            <a:endParaRPr kumimoji="0" lang="en-AU" sz="9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5" name="Footer Placeholder 4">
            <a:extLst>
              <a:ext uri="{FF2B5EF4-FFF2-40B4-BE49-F238E27FC236}">
                <a16:creationId xmlns:a16="http://schemas.microsoft.com/office/drawing/2014/main" id="{CB554AFF-64D2-EB4D-B9B0-CD349FAF69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rPr>
              <a:t>RG 97: Disclosing fees and costs in PDSs and periodic statements</a:t>
            </a:r>
          </a:p>
        </p:txBody>
      </p:sp>
      <p:sp>
        <p:nvSpPr>
          <p:cNvPr id="6" name="Slide Number Placeholder 5">
            <a:extLst>
              <a:ext uri="{FF2B5EF4-FFF2-40B4-BE49-F238E27FC236}">
                <a16:creationId xmlns:a16="http://schemas.microsoft.com/office/drawing/2014/main" id="{7DA9321D-5A4C-194E-B611-D9DBA087DA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5FE72-5468-D048-AD70-2AB6DF21250F}" type="slidenum">
              <a:rPr kumimoji="0" lang="en-AU" sz="900" b="1"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411741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951B-3CFF-4B48-AA28-B5FFBF0B891C}"/>
              </a:ext>
            </a:extLst>
          </p:cNvPr>
          <p:cNvSpPr>
            <a:spLocks noGrp="1"/>
          </p:cNvSpPr>
          <p:nvPr>
            <p:ph type="title"/>
          </p:nvPr>
        </p:nvSpPr>
        <p:spPr/>
        <p:txBody>
          <a:bodyPr/>
          <a:lstStyle/>
          <a:p>
            <a:r>
              <a:rPr lang="en-AU" dirty="0"/>
              <a:t>Common Questions and Answers - Protecting Your Superannuation Package (PYSP)</a:t>
            </a:r>
          </a:p>
        </p:txBody>
      </p:sp>
      <p:sp>
        <p:nvSpPr>
          <p:cNvPr id="3" name="Content Placeholder 2">
            <a:extLst>
              <a:ext uri="{FF2B5EF4-FFF2-40B4-BE49-F238E27FC236}">
                <a16:creationId xmlns:a16="http://schemas.microsoft.com/office/drawing/2014/main" id="{8CF94D8D-7775-5541-8101-43FCB2EAE077}"/>
              </a:ext>
            </a:extLst>
          </p:cNvPr>
          <p:cNvSpPr>
            <a:spLocks noGrp="1"/>
          </p:cNvSpPr>
          <p:nvPr>
            <p:ph idx="1"/>
          </p:nvPr>
        </p:nvSpPr>
        <p:spPr>
          <a:xfrm>
            <a:off x="838200" y="1825625"/>
            <a:ext cx="10515600" cy="4557620"/>
          </a:xfrm>
        </p:spPr>
        <p:txBody>
          <a:bodyPr>
            <a:normAutofit/>
          </a:bodyPr>
          <a:lstStyle/>
          <a:p>
            <a:pPr marL="228600" lvl="1">
              <a:spcBef>
                <a:spcPts val="1000"/>
              </a:spcBef>
              <a:buFont typeface="Arial" panose="020B0604020202020204" pitchFamily="34" charset="0"/>
              <a:buChar char="•"/>
            </a:pPr>
            <a:r>
              <a:rPr lang="en-AU" dirty="0"/>
              <a:t>Q: How does the fee capping regime apply to a PDS? </a:t>
            </a:r>
          </a:p>
          <a:p>
            <a:pPr marL="457200" lvl="1" indent="0">
              <a:buNone/>
            </a:pPr>
            <a:r>
              <a:rPr lang="en-AU" i="1" dirty="0"/>
              <a:t>A: You must include the fee cap footnote in the fees and costs summary in the PDS for a superannuation product, see cl 201 of Sch 10 and Figure 2 in RG 97. The amounts disclosed in the fees and costs summary, example of annual fees and costs and cost of product information should be the full amount of fees and costs for the product or option without consideration of any fee caps. This is because this information in the PDS is for all members to compare products and the fee capping regime is only applicable to members who have an account balance less than $6,000. Issuers may want to include additional disclosure in the Additional explanation of fees and costs section in the PDS and periodic statement about the impact of PYSP fee capping for members with low account balances</a:t>
            </a:r>
            <a:r>
              <a:rPr lang="en-AU" i="1" dirty="0">
                <a:solidFill>
                  <a:schemeClr val="accent6"/>
                </a:solidFill>
              </a:rPr>
              <a:t>, see RG 97.83 – RG 97.84 and RG 97.140.</a:t>
            </a:r>
          </a:p>
        </p:txBody>
      </p:sp>
      <p:sp>
        <p:nvSpPr>
          <p:cNvPr id="4" name="Date Placeholder 3">
            <a:extLst>
              <a:ext uri="{FF2B5EF4-FFF2-40B4-BE49-F238E27FC236}">
                <a16:creationId xmlns:a16="http://schemas.microsoft.com/office/drawing/2014/main" id="{25904816-CFBD-5C45-86AB-911DC6D5B2D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entury Gothic" panose="020F0302020204030204"/>
              </a:rPr>
              <a:t>Jul</a:t>
            </a:r>
            <a:r>
              <a:rPr kumimoji="0" lang="en-US" sz="900" b="1" i="0" u="none" strike="noStrike" kern="1200" cap="none" spc="0" normalizeH="0" baseline="0" noProof="0" dirty="0">
                <a:ln>
                  <a:noFill/>
                </a:ln>
                <a:solidFill>
                  <a:srgbClr val="FFFFFF"/>
                </a:solidFill>
                <a:effectLst/>
                <a:uLnTx/>
                <a:uFillTx/>
                <a:latin typeface="Century Gothic" panose="020F0302020204030204"/>
                <a:ea typeface="+mn-ea"/>
                <a:cs typeface="+mn-cs"/>
              </a:rPr>
              <a:t>y 2020</a:t>
            </a:r>
            <a:endParaRPr kumimoji="0" lang="en-AU" sz="9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5" name="Footer Placeholder 4">
            <a:extLst>
              <a:ext uri="{FF2B5EF4-FFF2-40B4-BE49-F238E27FC236}">
                <a16:creationId xmlns:a16="http://schemas.microsoft.com/office/drawing/2014/main" id="{CB554AFF-64D2-EB4D-B9B0-CD349FAF69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rPr>
              <a:t>RG 97: Disclosing fees and costs in PDSs and periodic statements</a:t>
            </a:r>
          </a:p>
        </p:txBody>
      </p:sp>
      <p:sp>
        <p:nvSpPr>
          <p:cNvPr id="6" name="Slide Number Placeholder 5">
            <a:extLst>
              <a:ext uri="{FF2B5EF4-FFF2-40B4-BE49-F238E27FC236}">
                <a16:creationId xmlns:a16="http://schemas.microsoft.com/office/drawing/2014/main" id="{7DA9321D-5A4C-194E-B611-D9DBA087DA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5FE72-5468-D048-AD70-2AB6DF21250F}" type="slidenum">
              <a:rPr kumimoji="0" lang="en-AU" sz="900" b="1"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373440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B4244-0835-274D-930C-54C133F09F8A}"/>
              </a:ext>
            </a:extLst>
          </p:cNvPr>
          <p:cNvSpPr>
            <a:spLocks noGrp="1"/>
          </p:cNvSpPr>
          <p:nvPr>
            <p:ph type="title"/>
          </p:nvPr>
        </p:nvSpPr>
        <p:spPr/>
        <p:txBody>
          <a:bodyPr>
            <a:normAutofit/>
          </a:bodyPr>
          <a:lstStyle/>
          <a:p>
            <a:r>
              <a:rPr lang="en-AU" dirty="0"/>
              <a:t>End</a:t>
            </a:r>
          </a:p>
        </p:txBody>
      </p:sp>
      <p:sp>
        <p:nvSpPr>
          <p:cNvPr id="3" name="Text Placeholder 2">
            <a:extLst>
              <a:ext uri="{FF2B5EF4-FFF2-40B4-BE49-F238E27FC236}">
                <a16:creationId xmlns:a16="http://schemas.microsoft.com/office/drawing/2014/main" id="{3BA2E8B4-B47A-C043-92EF-68E88FE1A4AF}"/>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21131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B4244-0835-274D-930C-54C133F09F8A}"/>
              </a:ext>
            </a:extLst>
          </p:cNvPr>
          <p:cNvSpPr>
            <a:spLocks noGrp="1"/>
          </p:cNvSpPr>
          <p:nvPr>
            <p:ph type="title"/>
          </p:nvPr>
        </p:nvSpPr>
        <p:spPr/>
        <p:txBody>
          <a:bodyPr>
            <a:normAutofit fontScale="90000"/>
          </a:bodyPr>
          <a:lstStyle/>
          <a:p>
            <a:r>
              <a:rPr lang="en-AU" dirty="0"/>
              <a:t>The following are questions raised at the roundtable sessions in Sydney, Melbourne and Brisbane updated to reflect amendments made in July 2020 </a:t>
            </a:r>
          </a:p>
        </p:txBody>
      </p:sp>
      <p:sp>
        <p:nvSpPr>
          <p:cNvPr id="3" name="Text Placeholder 2">
            <a:extLst>
              <a:ext uri="{FF2B5EF4-FFF2-40B4-BE49-F238E27FC236}">
                <a16:creationId xmlns:a16="http://schemas.microsoft.com/office/drawing/2014/main" id="{3BA2E8B4-B47A-C043-92EF-68E88FE1A4AF}"/>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94151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951B-3CFF-4B48-AA28-B5FFBF0B891C}"/>
              </a:ext>
            </a:extLst>
          </p:cNvPr>
          <p:cNvSpPr>
            <a:spLocks noGrp="1"/>
          </p:cNvSpPr>
          <p:nvPr>
            <p:ph type="title"/>
          </p:nvPr>
        </p:nvSpPr>
        <p:spPr/>
        <p:txBody>
          <a:bodyPr/>
          <a:lstStyle/>
          <a:p>
            <a:r>
              <a:rPr lang="en-AU" dirty="0"/>
              <a:t>Common Questions and Answers - Product Disclosure Statements – Updating issues</a:t>
            </a:r>
          </a:p>
        </p:txBody>
      </p:sp>
      <p:sp>
        <p:nvSpPr>
          <p:cNvPr id="3" name="Content Placeholder 2">
            <a:extLst>
              <a:ext uri="{FF2B5EF4-FFF2-40B4-BE49-F238E27FC236}">
                <a16:creationId xmlns:a16="http://schemas.microsoft.com/office/drawing/2014/main" id="{8CF94D8D-7775-5541-8101-43FCB2EAE077}"/>
              </a:ext>
            </a:extLst>
          </p:cNvPr>
          <p:cNvSpPr>
            <a:spLocks noGrp="1"/>
          </p:cNvSpPr>
          <p:nvPr>
            <p:ph idx="1"/>
          </p:nvPr>
        </p:nvSpPr>
        <p:spPr/>
        <p:txBody>
          <a:bodyPr>
            <a:normAutofit fontScale="85000" lnSpcReduction="10000"/>
          </a:bodyPr>
          <a:lstStyle/>
          <a:p>
            <a:r>
              <a:rPr lang="en-AU" dirty="0">
                <a:solidFill>
                  <a:schemeClr val="accent6"/>
                </a:solidFill>
              </a:rPr>
              <a:t>Q: Do all PDSs need to be reissued on 30 September 2020?</a:t>
            </a:r>
          </a:p>
          <a:p>
            <a:pPr marL="457200" lvl="1" indent="0">
              <a:buNone/>
            </a:pPr>
            <a:r>
              <a:rPr lang="en-AU" i="1" dirty="0">
                <a:solidFill>
                  <a:schemeClr val="accent6"/>
                </a:solidFill>
              </a:rPr>
              <a:t>A: No, but we expect you to update in a timely manner. PDSs given on or after 30 September 2022 must comply with the new requirements. We will monitor the transition to the new regime and consider action where we find PDSs that are out of date. See Table 3 in RG 97.    </a:t>
            </a:r>
          </a:p>
          <a:p>
            <a:r>
              <a:rPr lang="en-AU" dirty="0">
                <a:solidFill>
                  <a:schemeClr val="accent6"/>
                </a:solidFill>
              </a:rPr>
              <a:t>Q: Is there any early opt-in available to update our PDS earlier than 30 September 2022?</a:t>
            </a:r>
          </a:p>
          <a:p>
            <a:pPr marL="457200" lvl="1" indent="0">
              <a:buNone/>
            </a:pPr>
            <a:r>
              <a:rPr lang="en-AU" i="1" dirty="0">
                <a:solidFill>
                  <a:schemeClr val="accent6"/>
                </a:solidFill>
              </a:rPr>
              <a:t>A: Yes. We have amended the transitional arrangements so issuers have the ability to elect to apply the new requirements from 30 September 2020. An election to apply the new requirements cannot be withdrawn and the election is taken to cover any subsequent PDS for the financial product. See Table 3 in RG 97. </a:t>
            </a:r>
          </a:p>
          <a:p>
            <a:r>
              <a:rPr lang="en-AU" dirty="0">
                <a:solidFill>
                  <a:schemeClr val="accent6"/>
                </a:solidFill>
              </a:rPr>
              <a:t>Q: Are PDSs to be rolled each year?</a:t>
            </a:r>
          </a:p>
          <a:p>
            <a:pPr marL="457200" lvl="1" indent="0">
              <a:buNone/>
            </a:pPr>
            <a:r>
              <a:rPr lang="en-AU" i="1" dirty="0">
                <a:solidFill>
                  <a:schemeClr val="accent6"/>
                </a:solidFill>
              </a:rPr>
              <a:t>A: We expect that most issuers will update PDS annually to comply with obligations under Part 7.9 of the Corporations Act 2001. Your PDS must be up to date at all times and cannot be misleading. See RG 97.419-RG 97.426.</a:t>
            </a:r>
          </a:p>
        </p:txBody>
      </p:sp>
      <p:sp>
        <p:nvSpPr>
          <p:cNvPr id="4" name="Date Placeholder 3">
            <a:extLst>
              <a:ext uri="{FF2B5EF4-FFF2-40B4-BE49-F238E27FC236}">
                <a16:creationId xmlns:a16="http://schemas.microsoft.com/office/drawing/2014/main" id="{25904816-CFBD-5C45-86AB-911DC6D5B2D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entury Gothic" panose="020F0302020204030204"/>
              </a:rPr>
              <a:t>July</a:t>
            </a:r>
            <a:r>
              <a:rPr kumimoji="0" lang="en-US" sz="900" b="1" i="0" u="none" strike="noStrike" kern="1200" cap="none" spc="0" normalizeH="0" baseline="0" noProof="0" dirty="0">
                <a:ln>
                  <a:noFill/>
                </a:ln>
                <a:solidFill>
                  <a:srgbClr val="FFFFFF"/>
                </a:solidFill>
                <a:effectLst/>
                <a:uLnTx/>
                <a:uFillTx/>
                <a:latin typeface="Century Gothic" panose="020F0302020204030204"/>
                <a:ea typeface="+mn-ea"/>
                <a:cs typeface="+mn-cs"/>
              </a:rPr>
              <a:t> 2020</a:t>
            </a:r>
            <a:endParaRPr kumimoji="0" lang="en-AU" sz="9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5" name="Footer Placeholder 4">
            <a:extLst>
              <a:ext uri="{FF2B5EF4-FFF2-40B4-BE49-F238E27FC236}">
                <a16:creationId xmlns:a16="http://schemas.microsoft.com/office/drawing/2014/main" id="{CB554AFF-64D2-EB4D-B9B0-CD349FAF69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rPr>
              <a:t>RG 97: Disclosing fees and costs in PDSs and periodic statements</a:t>
            </a:r>
          </a:p>
        </p:txBody>
      </p:sp>
      <p:sp>
        <p:nvSpPr>
          <p:cNvPr id="6" name="Slide Number Placeholder 5">
            <a:extLst>
              <a:ext uri="{FF2B5EF4-FFF2-40B4-BE49-F238E27FC236}">
                <a16:creationId xmlns:a16="http://schemas.microsoft.com/office/drawing/2014/main" id="{7DA9321D-5A4C-194E-B611-D9DBA087DA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5FE72-5468-D048-AD70-2AB6DF21250F}" type="slidenum">
              <a:rPr kumimoji="0" lang="en-AU" sz="900" b="1"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169098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951B-3CFF-4B48-AA28-B5FFBF0B891C}"/>
              </a:ext>
            </a:extLst>
          </p:cNvPr>
          <p:cNvSpPr>
            <a:spLocks noGrp="1"/>
          </p:cNvSpPr>
          <p:nvPr>
            <p:ph type="title"/>
          </p:nvPr>
        </p:nvSpPr>
        <p:spPr/>
        <p:txBody>
          <a:bodyPr/>
          <a:lstStyle/>
          <a:p>
            <a:r>
              <a:rPr lang="en-AU" dirty="0"/>
              <a:t>Common Questions and Answers - Product Disclosure Statements – Particular disclosure issues</a:t>
            </a:r>
          </a:p>
        </p:txBody>
      </p:sp>
      <p:sp>
        <p:nvSpPr>
          <p:cNvPr id="3" name="Content Placeholder 2">
            <a:extLst>
              <a:ext uri="{FF2B5EF4-FFF2-40B4-BE49-F238E27FC236}">
                <a16:creationId xmlns:a16="http://schemas.microsoft.com/office/drawing/2014/main" id="{8CF94D8D-7775-5541-8101-43FCB2EAE077}"/>
              </a:ext>
            </a:extLst>
          </p:cNvPr>
          <p:cNvSpPr>
            <a:spLocks noGrp="1"/>
          </p:cNvSpPr>
          <p:nvPr>
            <p:ph idx="1"/>
          </p:nvPr>
        </p:nvSpPr>
        <p:spPr>
          <a:xfrm>
            <a:off x="838200" y="1825625"/>
            <a:ext cx="10515600" cy="4557620"/>
          </a:xfrm>
        </p:spPr>
        <p:txBody>
          <a:bodyPr>
            <a:normAutofit fontScale="92500" lnSpcReduction="10000"/>
          </a:bodyPr>
          <a:lstStyle/>
          <a:p>
            <a:r>
              <a:rPr lang="en-AU" dirty="0"/>
              <a:t>Q</a:t>
            </a:r>
            <a:r>
              <a:rPr lang="en-AU" dirty="0">
                <a:solidFill>
                  <a:schemeClr val="accent6"/>
                </a:solidFill>
              </a:rPr>
              <a:t>: How should tax rebates that are passed on to members be disclosed to the member?</a:t>
            </a:r>
          </a:p>
          <a:p>
            <a:pPr marL="457200" lvl="1" indent="0">
              <a:buNone/>
            </a:pPr>
            <a:r>
              <a:rPr lang="en-AU" i="1" dirty="0">
                <a:solidFill>
                  <a:schemeClr val="accent6"/>
                </a:solidFill>
              </a:rPr>
              <a:t>A: Fees and costs must be disclosed on a gross of tax basis. The ‘Additional explanation of fees and costs’ can be used to state whether the benefit of any tax deduction is passed on to the member in the form of a reduced fee or cost. See RG 97.81 for superannuation products and RG 97.197 for managed investment products. </a:t>
            </a:r>
          </a:p>
          <a:p>
            <a:r>
              <a:rPr lang="en-AU" dirty="0">
                <a:solidFill>
                  <a:schemeClr val="accent6"/>
                </a:solidFill>
              </a:rPr>
              <a:t>Q: In the context of property funds, can stamp duty be separated out in the disclosure if it is unusually high in one year due to a fund purchase but not in another? </a:t>
            </a:r>
          </a:p>
          <a:p>
            <a:pPr marL="457200" lvl="1" indent="0">
              <a:buNone/>
            </a:pPr>
            <a:r>
              <a:rPr lang="en-AU" i="1" dirty="0">
                <a:solidFill>
                  <a:schemeClr val="accent6"/>
                </a:solidFill>
              </a:rPr>
              <a:t>A: No. Stamp duty must be disclosed as a transaction cost. See cl 103(1) of Sch 10. You may use the additional explanation of fees and costs to explain an example like this. See RG 97.77 for superannuation products and RG 97.196 for managed investment products or notified foreign passport fund products.</a:t>
            </a:r>
          </a:p>
        </p:txBody>
      </p:sp>
      <p:sp>
        <p:nvSpPr>
          <p:cNvPr id="4" name="Date Placeholder 3">
            <a:extLst>
              <a:ext uri="{FF2B5EF4-FFF2-40B4-BE49-F238E27FC236}">
                <a16:creationId xmlns:a16="http://schemas.microsoft.com/office/drawing/2014/main" id="{25904816-CFBD-5C45-86AB-911DC6D5B2D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entury Gothic" panose="020F0302020204030204"/>
              </a:rPr>
              <a:t>July</a:t>
            </a:r>
            <a:r>
              <a:rPr kumimoji="0" lang="en-US" sz="900" b="1" i="0" u="none" strike="noStrike" kern="1200" cap="none" spc="0" normalizeH="0" baseline="0" noProof="0" dirty="0">
                <a:ln>
                  <a:noFill/>
                </a:ln>
                <a:solidFill>
                  <a:srgbClr val="FFFFFF"/>
                </a:solidFill>
                <a:effectLst/>
                <a:uLnTx/>
                <a:uFillTx/>
                <a:latin typeface="Century Gothic" panose="020F0302020204030204"/>
                <a:ea typeface="+mn-ea"/>
                <a:cs typeface="+mn-cs"/>
              </a:rPr>
              <a:t> 2020</a:t>
            </a:r>
            <a:endParaRPr kumimoji="0" lang="en-AU" sz="9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5" name="Footer Placeholder 4">
            <a:extLst>
              <a:ext uri="{FF2B5EF4-FFF2-40B4-BE49-F238E27FC236}">
                <a16:creationId xmlns:a16="http://schemas.microsoft.com/office/drawing/2014/main" id="{CB554AFF-64D2-EB4D-B9B0-CD349FAF69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rPr>
              <a:t>RG 97: Disclosing fees and costs in PDSs and periodic statements</a:t>
            </a:r>
          </a:p>
        </p:txBody>
      </p:sp>
      <p:sp>
        <p:nvSpPr>
          <p:cNvPr id="6" name="Slide Number Placeholder 5">
            <a:extLst>
              <a:ext uri="{FF2B5EF4-FFF2-40B4-BE49-F238E27FC236}">
                <a16:creationId xmlns:a16="http://schemas.microsoft.com/office/drawing/2014/main" id="{7DA9321D-5A4C-194E-B611-D9DBA087DA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5FE72-5468-D048-AD70-2AB6DF21250F}" type="slidenum">
              <a:rPr kumimoji="0" lang="en-AU" sz="900" b="1"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991913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951B-3CFF-4B48-AA28-B5FFBF0B891C}"/>
              </a:ext>
            </a:extLst>
          </p:cNvPr>
          <p:cNvSpPr>
            <a:spLocks noGrp="1"/>
          </p:cNvSpPr>
          <p:nvPr>
            <p:ph type="title"/>
          </p:nvPr>
        </p:nvSpPr>
        <p:spPr/>
        <p:txBody>
          <a:bodyPr>
            <a:normAutofit fontScale="90000"/>
          </a:bodyPr>
          <a:lstStyle/>
          <a:p>
            <a:r>
              <a:rPr lang="en-AU" dirty="0"/>
              <a:t>Common Questions and Answers - Product Disclosure Statement – Particular Disclosure Issues: Cost of product information</a:t>
            </a:r>
          </a:p>
        </p:txBody>
      </p:sp>
      <p:sp>
        <p:nvSpPr>
          <p:cNvPr id="3" name="Content Placeholder 2">
            <a:extLst>
              <a:ext uri="{FF2B5EF4-FFF2-40B4-BE49-F238E27FC236}">
                <a16:creationId xmlns:a16="http://schemas.microsoft.com/office/drawing/2014/main" id="{8CF94D8D-7775-5541-8101-43FCB2EAE077}"/>
              </a:ext>
            </a:extLst>
          </p:cNvPr>
          <p:cNvSpPr>
            <a:spLocks noGrp="1"/>
          </p:cNvSpPr>
          <p:nvPr>
            <p:ph idx="1"/>
          </p:nvPr>
        </p:nvSpPr>
        <p:spPr>
          <a:xfrm>
            <a:off x="838200" y="1825625"/>
            <a:ext cx="10515600" cy="4557620"/>
          </a:xfrm>
        </p:spPr>
        <p:txBody>
          <a:bodyPr>
            <a:normAutofit fontScale="92500" lnSpcReduction="10000"/>
          </a:bodyPr>
          <a:lstStyle/>
          <a:p>
            <a:r>
              <a:rPr lang="en-AU" dirty="0">
                <a:solidFill>
                  <a:schemeClr val="accent6"/>
                </a:solidFill>
              </a:rPr>
              <a:t>Q: How should cost of product information for a lifecycle product be disclosed?</a:t>
            </a:r>
          </a:p>
          <a:p>
            <a:pPr marL="457200" lvl="1" indent="0">
              <a:buNone/>
            </a:pPr>
            <a:r>
              <a:rPr lang="en-AU" i="1" dirty="0">
                <a:solidFill>
                  <a:schemeClr val="accent6"/>
                </a:solidFill>
              </a:rPr>
              <a:t>A: Cost of product information should be disclosed for each product or option. You may use a range to disclose the fee. We consider each stage/investment option of a lifecycle product to be a separate option. (Industry terminology varies and some may call this a cohort or investment strategy; where there is a common investment exposure for a group of members managed in aggregate the issuer should consider whether it is an investment option for disclosure purposes). See RG 97.73 and cl 220A of Sch 10. </a:t>
            </a:r>
          </a:p>
          <a:p>
            <a:r>
              <a:rPr lang="en-AU" dirty="0">
                <a:solidFill>
                  <a:schemeClr val="accent6"/>
                </a:solidFill>
              </a:rPr>
              <a:t>Q: If there are multiple investment options, does the PDS need to include a cost of product for each?</a:t>
            </a:r>
          </a:p>
          <a:p>
            <a:pPr marL="457200" lvl="1" indent="0">
              <a:buNone/>
            </a:pPr>
            <a:r>
              <a:rPr lang="en-AU" i="1" dirty="0">
                <a:solidFill>
                  <a:schemeClr val="accent6"/>
                </a:solidFill>
              </a:rPr>
              <a:t>A: Yes. Cost of product information is to be included in the full PDS not the shorter PDS. See RG 97.70 - RG 97.76 and cl 220A of Sch 10 for superannuation products and RG 97.191 – RG 97.195 and cl 220B of Sch 10 for managed investment products.</a:t>
            </a:r>
          </a:p>
        </p:txBody>
      </p:sp>
      <p:sp>
        <p:nvSpPr>
          <p:cNvPr id="4" name="Date Placeholder 3">
            <a:extLst>
              <a:ext uri="{FF2B5EF4-FFF2-40B4-BE49-F238E27FC236}">
                <a16:creationId xmlns:a16="http://schemas.microsoft.com/office/drawing/2014/main" id="{25904816-CFBD-5C45-86AB-911DC6D5B2D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entury Gothic" panose="020F0302020204030204"/>
              </a:rPr>
              <a:t>July</a:t>
            </a:r>
            <a:r>
              <a:rPr kumimoji="0" lang="en-US" sz="900" b="1" i="0" u="none" strike="noStrike" kern="1200" cap="none" spc="0" normalizeH="0" baseline="0" noProof="0" dirty="0">
                <a:ln>
                  <a:noFill/>
                </a:ln>
                <a:solidFill>
                  <a:srgbClr val="FFFFFF"/>
                </a:solidFill>
                <a:effectLst/>
                <a:uLnTx/>
                <a:uFillTx/>
                <a:latin typeface="Century Gothic" panose="020F0302020204030204"/>
                <a:ea typeface="+mn-ea"/>
                <a:cs typeface="+mn-cs"/>
              </a:rPr>
              <a:t> 2020</a:t>
            </a:r>
            <a:endParaRPr kumimoji="0" lang="en-AU" sz="9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5" name="Footer Placeholder 4">
            <a:extLst>
              <a:ext uri="{FF2B5EF4-FFF2-40B4-BE49-F238E27FC236}">
                <a16:creationId xmlns:a16="http://schemas.microsoft.com/office/drawing/2014/main" id="{CB554AFF-64D2-EB4D-B9B0-CD349FAF69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rPr>
              <a:t>RG 97: Disclosing fees and costs in PDSs and periodic statements</a:t>
            </a:r>
          </a:p>
        </p:txBody>
      </p:sp>
      <p:sp>
        <p:nvSpPr>
          <p:cNvPr id="6" name="Slide Number Placeholder 5">
            <a:extLst>
              <a:ext uri="{FF2B5EF4-FFF2-40B4-BE49-F238E27FC236}">
                <a16:creationId xmlns:a16="http://schemas.microsoft.com/office/drawing/2014/main" id="{7DA9321D-5A4C-194E-B611-D9DBA087DA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5FE72-5468-D048-AD70-2AB6DF21250F}" type="slidenum">
              <a:rPr kumimoji="0" lang="en-AU" sz="900" b="1"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054585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951B-3CFF-4B48-AA28-B5FFBF0B891C}"/>
              </a:ext>
            </a:extLst>
          </p:cNvPr>
          <p:cNvSpPr>
            <a:spLocks noGrp="1"/>
          </p:cNvSpPr>
          <p:nvPr>
            <p:ph type="title"/>
          </p:nvPr>
        </p:nvSpPr>
        <p:spPr/>
        <p:txBody>
          <a:bodyPr>
            <a:normAutofit fontScale="90000"/>
          </a:bodyPr>
          <a:lstStyle/>
          <a:p>
            <a:r>
              <a:rPr lang="en-AU" dirty="0"/>
              <a:t>Common Questions and Answers - Product Disclosure Statement – Particular Disclosure Issues: Cost of product information</a:t>
            </a:r>
          </a:p>
        </p:txBody>
      </p:sp>
      <p:sp>
        <p:nvSpPr>
          <p:cNvPr id="3" name="Content Placeholder 2">
            <a:extLst>
              <a:ext uri="{FF2B5EF4-FFF2-40B4-BE49-F238E27FC236}">
                <a16:creationId xmlns:a16="http://schemas.microsoft.com/office/drawing/2014/main" id="{8CF94D8D-7775-5541-8101-43FCB2EAE077}"/>
              </a:ext>
            </a:extLst>
          </p:cNvPr>
          <p:cNvSpPr>
            <a:spLocks noGrp="1"/>
          </p:cNvSpPr>
          <p:nvPr>
            <p:ph idx="1"/>
          </p:nvPr>
        </p:nvSpPr>
        <p:spPr>
          <a:xfrm>
            <a:off x="838200" y="1825625"/>
            <a:ext cx="10515600" cy="4557620"/>
          </a:xfrm>
        </p:spPr>
        <p:txBody>
          <a:bodyPr>
            <a:normAutofit/>
          </a:bodyPr>
          <a:lstStyle/>
          <a:p>
            <a:r>
              <a:rPr lang="en-AU" dirty="0">
                <a:solidFill>
                  <a:schemeClr val="accent6"/>
                </a:solidFill>
              </a:rPr>
              <a:t>Q: Is there discretion to separate fees and costs when calculating the cost of product information?</a:t>
            </a:r>
          </a:p>
          <a:p>
            <a:pPr marL="457200" lvl="1" indent="0">
              <a:buNone/>
            </a:pPr>
            <a:r>
              <a:rPr lang="en-AU" i="1" dirty="0">
                <a:solidFill>
                  <a:schemeClr val="accent6"/>
                </a:solidFill>
              </a:rPr>
              <a:t>A: No. The cost of product information is an abbreviated version of the example of annual fees and costs. The same methodology should be applied. See RG 97.70 - RG 97.76 and cl 220A of Sch 10 for superannuation products and RG 97.191 – RG 97.195 and cl 220B of Sch 10 for managed investment products.</a:t>
            </a:r>
          </a:p>
          <a:p>
            <a:pPr marL="228600" lvl="1">
              <a:spcBef>
                <a:spcPts val="1000"/>
              </a:spcBef>
              <a:buFont typeface="Arial" panose="020B0604020202020204" pitchFamily="34" charset="0"/>
              <a:buChar char="•"/>
            </a:pPr>
            <a:r>
              <a:rPr lang="en-AU" dirty="0">
                <a:solidFill>
                  <a:schemeClr val="accent6"/>
                </a:solidFill>
              </a:rPr>
              <a:t>Q: Does Cost of product include stamp duty?</a:t>
            </a:r>
          </a:p>
          <a:p>
            <a:pPr marL="457200" lvl="1" indent="0">
              <a:buNone/>
            </a:pPr>
            <a:r>
              <a:rPr lang="en-AU" i="1" dirty="0">
                <a:solidFill>
                  <a:schemeClr val="accent6"/>
                </a:solidFill>
              </a:rPr>
              <a:t>A: Yes. This is a transaction cost. See cl 103(1) of Sch 10.</a:t>
            </a:r>
          </a:p>
        </p:txBody>
      </p:sp>
      <p:sp>
        <p:nvSpPr>
          <p:cNvPr id="4" name="Date Placeholder 3">
            <a:extLst>
              <a:ext uri="{FF2B5EF4-FFF2-40B4-BE49-F238E27FC236}">
                <a16:creationId xmlns:a16="http://schemas.microsoft.com/office/drawing/2014/main" id="{25904816-CFBD-5C45-86AB-911DC6D5B2D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entury Gothic" panose="020F0302020204030204"/>
              </a:rPr>
              <a:t>July</a:t>
            </a:r>
            <a:r>
              <a:rPr kumimoji="0" lang="en-US" sz="900" b="1" i="0" u="none" strike="noStrike" kern="1200" cap="none" spc="0" normalizeH="0" baseline="0" noProof="0" dirty="0">
                <a:ln>
                  <a:noFill/>
                </a:ln>
                <a:solidFill>
                  <a:srgbClr val="FFFFFF"/>
                </a:solidFill>
                <a:effectLst/>
                <a:uLnTx/>
                <a:uFillTx/>
                <a:latin typeface="Century Gothic" panose="020F0302020204030204"/>
                <a:ea typeface="+mn-ea"/>
                <a:cs typeface="+mn-cs"/>
              </a:rPr>
              <a:t> 2020</a:t>
            </a:r>
            <a:endParaRPr kumimoji="0" lang="en-AU" sz="9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5" name="Footer Placeholder 4">
            <a:extLst>
              <a:ext uri="{FF2B5EF4-FFF2-40B4-BE49-F238E27FC236}">
                <a16:creationId xmlns:a16="http://schemas.microsoft.com/office/drawing/2014/main" id="{CB554AFF-64D2-EB4D-B9B0-CD349FAF69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rPr>
              <a:t>RG 97: Disclosing fees and costs in PDSs and periodic statements</a:t>
            </a:r>
          </a:p>
        </p:txBody>
      </p:sp>
      <p:sp>
        <p:nvSpPr>
          <p:cNvPr id="6" name="Slide Number Placeholder 5">
            <a:extLst>
              <a:ext uri="{FF2B5EF4-FFF2-40B4-BE49-F238E27FC236}">
                <a16:creationId xmlns:a16="http://schemas.microsoft.com/office/drawing/2014/main" id="{7DA9321D-5A4C-194E-B611-D9DBA087DA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5FE72-5468-D048-AD70-2AB6DF21250F}" type="slidenum">
              <a:rPr kumimoji="0" lang="en-AU" sz="900" b="1"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273620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951B-3CFF-4B48-AA28-B5FFBF0B891C}"/>
              </a:ext>
            </a:extLst>
          </p:cNvPr>
          <p:cNvSpPr>
            <a:spLocks noGrp="1"/>
          </p:cNvSpPr>
          <p:nvPr>
            <p:ph type="title"/>
          </p:nvPr>
        </p:nvSpPr>
        <p:spPr/>
        <p:txBody>
          <a:bodyPr>
            <a:normAutofit fontScale="90000"/>
          </a:bodyPr>
          <a:lstStyle/>
          <a:p>
            <a:r>
              <a:rPr lang="en-AU" dirty="0"/>
              <a:t>Common Questions and Answers - Product Disclosure Statement – Disclosure issues: performance fees</a:t>
            </a:r>
          </a:p>
        </p:txBody>
      </p:sp>
      <p:sp>
        <p:nvSpPr>
          <p:cNvPr id="3" name="Content Placeholder 2">
            <a:extLst>
              <a:ext uri="{FF2B5EF4-FFF2-40B4-BE49-F238E27FC236}">
                <a16:creationId xmlns:a16="http://schemas.microsoft.com/office/drawing/2014/main" id="{8CF94D8D-7775-5541-8101-43FCB2EAE077}"/>
              </a:ext>
            </a:extLst>
          </p:cNvPr>
          <p:cNvSpPr>
            <a:spLocks noGrp="1"/>
          </p:cNvSpPr>
          <p:nvPr>
            <p:ph idx="1"/>
          </p:nvPr>
        </p:nvSpPr>
        <p:spPr>
          <a:xfrm>
            <a:off x="838200" y="1825625"/>
            <a:ext cx="10515600" cy="4557620"/>
          </a:xfrm>
        </p:spPr>
        <p:txBody>
          <a:bodyPr>
            <a:normAutofit fontScale="85000" lnSpcReduction="20000"/>
          </a:bodyPr>
          <a:lstStyle/>
          <a:p>
            <a:r>
              <a:rPr lang="en-AU" dirty="0"/>
              <a:t>Q: If the performance fee changes each year does the disclosure need to be updated?</a:t>
            </a:r>
          </a:p>
          <a:p>
            <a:pPr marL="457200" lvl="1" indent="0">
              <a:buNone/>
            </a:pPr>
            <a:r>
              <a:rPr lang="en-AU" i="1" dirty="0">
                <a:solidFill>
                  <a:schemeClr val="accent6"/>
                </a:solidFill>
              </a:rPr>
              <a:t>A: Like any fee or cost amount, if the dollar amount of the performance fee is materially different, then yes. This is particularly so for managed investment products, as performance fees are required to be separately disclosed for these products. See cl 101C of Sch 10 and RG 97.393 - RG 97.405.</a:t>
            </a:r>
          </a:p>
          <a:p>
            <a:r>
              <a:rPr lang="en-AU" dirty="0">
                <a:solidFill>
                  <a:schemeClr val="accent6"/>
                </a:solidFill>
              </a:rPr>
              <a:t>Q: If performance fees are no longer being charged then how should they be disclosed? </a:t>
            </a:r>
          </a:p>
          <a:p>
            <a:pPr marL="457200" lvl="1" indent="0">
              <a:buNone/>
            </a:pPr>
            <a:r>
              <a:rPr lang="en-AU" i="1" dirty="0">
                <a:solidFill>
                  <a:schemeClr val="accent6"/>
                </a:solidFill>
              </a:rPr>
              <a:t>A: If performance fees are not charged for a superannuation product, you must disclose ‘zero’ in the footnote relating to performance fees in the Fees and costs summary; see cl 204(2) of Sch 10 and RG 97.396. If performance fees are not charged for a managed investment product or foreign passport fund product, you must disclose ‘nil’ or ‘0’ in the ‘Fees and costs summary’; see cl 204(2) of Sch 10 and RG 97.397. </a:t>
            </a:r>
          </a:p>
          <a:p>
            <a:pPr marL="457200" lvl="1" indent="0">
              <a:buNone/>
            </a:pPr>
            <a:r>
              <a:rPr lang="en-AU" i="1" dirty="0">
                <a:solidFill>
                  <a:schemeClr val="accent6"/>
                </a:solidFill>
              </a:rPr>
              <a:t>You need to take a broad view as to whether a performance fee is charged at the product or interposed vehicle level. We consider that performance fees are not charged if there is no right for the trustee, responsible entity, operator or operator of the interposed vehicle to charge a performance fee. </a:t>
            </a:r>
            <a:r>
              <a:rPr lang="en-AU" i="1">
                <a:solidFill>
                  <a:schemeClr val="accent6"/>
                </a:solidFill>
              </a:rPr>
              <a:t>See RG 97.398. </a:t>
            </a:r>
            <a:endParaRPr lang="en-AU" i="1" dirty="0">
              <a:solidFill>
                <a:schemeClr val="accent6"/>
              </a:solidFill>
            </a:endParaRPr>
          </a:p>
        </p:txBody>
      </p:sp>
      <p:sp>
        <p:nvSpPr>
          <p:cNvPr id="4" name="Date Placeholder 3">
            <a:extLst>
              <a:ext uri="{FF2B5EF4-FFF2-40B4-BE49-F238E27FC236}">
                <a16:creationId xmlns:a16="http://schemas.microsoft.com/office/drawing/2014/main" id="{25904816-CFBD-5C45-86AB-911DC6D5B2D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Century Gothic" panose="020F0302020204030204"/>
                <a:ea typeface="+mn-ea"/>
                <a:cs typeface="+mn-cs"/>
              </a:rPr>
              <a:t>July 2020</a:t>
            </a:r>
            <a:endParaRPr kumimoji="0" lang="en-AU" sz="9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5" name="Footer Placeholder 4">
            <a:extLst>
              <a:ext uri="{FF2B5EF4-FFF2-40B4-BE49-F238E27FC236}">
                <a16:creationId xmlns:a16="http://schemas.microsoft.com/office/drawing/2014/main" id="{CB554AFF-64D2-EB4D-B9B0-CD349FAF69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rPr>
              <a:t>RG 97: Disclosing fees and costs in PDSs and periodic statements</a:t>
            </a:r>
          </a:p>
        </p:txBody>
      </p:sp>
      <p:sp>
        <p:nvSpPr>
          <p:cNvPr id="6" name="Slide Number Placeholder 5">
            <a:extLst>
              <a:ext uri="{FF2B5EF4-FFF2-40B4-BE49-F238E27FC236}">
                <a16:creationId xmlns:a16="http://schemas.microsoft.com/office/drawing/2014/main" id="{7DA9321D-5A4C-194E-B611-D9DBA087DA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5FE72-5468-D048-AD70-2AB6DF21250F}" type="slidenum">
              <a:rPr kumimoji="0" lang="en-AU" sz="900" b="1"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149024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951B-3CFF-4B48-AA28-B5FFBF0B891C}"/>
              </a:ext>
            </a:extLst>
          </p:cNvPr>
          <p:cNvSpPr>
            <a:spLocks noGrp="1"/>
          </p:cNvSpPr>
          <p:nvPr>
            <p:ph type="title"/>
          </p:nvPr>
        </p:nvSpPr>
        <p:spPr/>
        <p:txBody>
          <a:bodyPr>
            <a:normAutofit fontScale="90000"/>
          </a:bodyPr>
          <a:lstStyle/>
          <a:p>
            <a:r>
              <a:rPr lang="en-AU" dirty="0"/>
              <a:t>Common Questions and Answers - Product Disclosure Statement – Disclosure issues: performance fees</a:t>
            </a:r>
          </a:p>
        </p:txBody>
      </p:sp>
      <p:sp>
        <p:nvSpPr>
          <p:cNvPr id="3" name="Content Placeholder 2">
            <a:extLst>
              <a:ext uri="{FF2B5EF4-FFF2-40B4-BE49-F238E27FC236}">
                <a16:creationId xmlns:a16="http://schemas.microsoft.com/office/drawing/2014/main" id="{8CF94D8D-7775-5541-8101-43FCB2EAE077}"/>
              </a:ext>
            </a:extLst>
          </p:cNvPr>
          <p:cNvSpPr>
            <a:spLocks noGrp="1"/>
          </p:cNvSpPr>
          <p:nvPr>
            <p:ph idx="1"/>
          </p:nvPr>
        </p:nvSpPr>
        <p:spPr>
          <a:xfrm>
            <a:off x="838200" y="1825625"/>
            <a:ext cx="10515600" cy="4557620"/>
          </a:xfrm>
        </p:spPr>
        <p:txBody>
          <a:bodyPr>
            <a:normAutofit fontScale="92500" lnSpcReduction="20000"/>
          </a:bodyPr>
          <a:lstStyle/>
          <a:p>
            <a:r>
              <a:rPr lang="en-AU" dirty="0">
                <a:solidFill>
                  <a:schemeClr val="accent6"/>
                </a:solidFill>
              </a:rPr>
              <a:t>Q: If there is a change to the interposed vehicles, then does the performance fee change? Does the 5 year average history of an interposed vehicle need to be disclosed if it has been changed?</a:t>
            </a:r>
          </a:p>
          <a:p>
            <a:pPr marL="457200" lvl="1" indent="0">
              <a:buNone/>
            </a:pPr>
            <a:r>
              <a:rPr lang="en-AU" i="1" dirty="0">
                <a:solidFill>
                  <a:schemeClr val="accent6"/>
                </a:solidFill>
              </a:rPr>
              <a:t>A: You are required to disclose the fees and costs of interposed vehicles  referable to the product. This means that a change in interposed vehicles will result in the need to calculate a different average history. Please refer to cl 101C(3)(b) of Sch 10 and RG 97.388 - RG 97.389.</a:t>
            </a:r>
          </a:p>
          <a:p>
            <a:r>
              <a:rPr lang="en-AU" dirty="0">
                <a:solidFill>
                  <a:schemeClr val="accent6"/>
                </a:solidFill>
              </a:rPr>
              <a:t>Q: If there is a new fund, how should they calculate their performance fee? How should reasonable estimates be used?</a:t>
            </a:r>
          </a:p>
          <a:p>
            <a:pPr marL="457200" lvl="1" indent="0">
              <a:buNone/>
            </a:pPr>
            <a:r>
              <a:rPr lang="en-AU" i="1" dirty="0">
                <a:solidFill>
                  <a:schemeClr val="accent6"/>
                </a:solidFill>
              </a:rPr>
              <a:t>A: When a product, investment option or interposed vehicle or part was first offered in the current financial year, you must calculate the average performance fee to be disclosed by reference to your reasonable estimate of the performance fee, adjusted to reflect a 12-month period, see cl 101C(3)(d) of Sch 10. If you use an estimate, that amount must be clearly designated as an estimate. See RG 97.409-RG 97.415 for the reasonable steps we expect you to take to obtain an estimate. </a:t>
            </a:r>
          </a:p>
        </p:txBody>
      </p:sp>
      <p:sp>
        <p:nvSpPr>
          <p:cNvPr id="4" name="Date Placeholder 3">
            <a:extLst>
              <a:ext uri="{FF2B5EF4-FFF2-40B4-BE49-F238E27FC236}">
                <a16:creationId xmlns:a16="http://schemas.microsoft.com/office/drawing/2014/main" id="{25904816-CFBD-5C45-86AB-911DC6D5B2D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entury Gothic" panose="020F0302020204030204"/>
              </a:rPr>
              <a:t>July</a:t>
            </a:r>
            <a:r>
              <a:rPr kumimoji="0" lang="en-US" sz="900" b="1" i="0" u="none" strike="noStrike" kern="1200" cap="none" spc="0" normalizeH="0" baseline="0" noProof="0" dirty="0">
                <a:ln>
                  <a:noFill/>
                </a:ln>
                <a:solidFill>
                  <a:srgbClr val="FFFFFF"/>
                </a:solidFill>
                <a:effectLst/>
                <a:uLnTx/>
                <a:uFillTx/>
                <a:latin typeface="Century Gothic" panose="020F0302020204030204"/>
                <a:ea typeface="+mn-ea"/>
                <a:cs typeface="+mn-cs"/>
              </a:rPr>
              <a:t> 2020</a:t>
            </a:r>
            <a:endParaRPr kumimoji="0" lang="en-AU" sz="9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5" name="Footer Placeholder 4">
            <a:extLst>
              <a:ext uri="{FF2B5EF4-FFF2-40B4-BE49-F238E27FC236}">
                <a16:creationId xmlns:a16="http://schemas.microsoft.com/office/drawing/2014/main" id="{CB554AFF-64D2-EB4D-B9B0-CD349FAF69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rPr>
              <a:t>RG 97: Disclosing fees and costs in PDSs and periodic statements</a:t>
            </a:r>
          </a:p>
        </p:txBody>
      </p:sp>
      <p:sp>
        <p:nvSpPr>
          <p:cNvPr id="6" name="Slide Number Placeholder 5">
            <a:extLst>
              <a:ext uri="{FF2B5EF4-FFF2-40B4-BE49-F238E27FC236}">
                <a16:creationId xmlns:a16="http://schemas.microsoft.com/office/drawing/2014/main" id="{7DA9321D-5A4C-194E-B611-D9DBA087DA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5FE72-5468-D048-AD70-2AB6DF21250F}" type="slidenum">
              <a:rPr kumimoji="0" lang="en-AU" sz="900" b="1"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068801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951B-3CFF-4B48-AA28-B5FFBF0B891C}"/>
              </a:ext>
            </a:extLst>
          </p:cNvPr>
          <p:cNvSpPr>
            <a:spLocks noGrp="1"/>
          </p:cNvSpPr>
          <p:nvPr>
            <p:ph type="title"/>
          </p:nvPr>
        </p:nvSpPr>
        <p:spPr/>
        <p:txBody>
          <a:bodyPr>
            <a:normAutofit fontScale="90000"/>
          </a:bodyPr>
          <a:lstStyle/>
          <a:p>
            <a:r>
              <a:rPr lang="en-AU" dirty="0"/>
              <a:t>Common Questions and Answers - Miscellaneous Product Disclosure Statement Issues - Portfolio Holdings Disclosure</a:t>
            </a:r>
          </a:p>
        </p:txBody>
      </p:sp>
      <p:sp>
        <p:nvSpPr>
          <p:cNvPr id="3" name="Content Placeholder 2">
            <a:extLst>
              <a:ext uri="{FF2B5EF4-FFF2-40B4-BE49-F238E27FC236}">
                <a16:creationId xmlns:a16="http://schemas.microsoft.com/office/drawing/2014/main" id="{8CF94D8D-7775-5541-8101-43FCB2EAE077}"/>
              </a:ext>
            </a:extLst>
          </p:cNvPr>
          <p:cNvSpPr>
            <a:spLocks noGrp="1"/>
          </p:cNvSpPr>
          <p:nvPr>
            <p:ph idx="1"/>
          </p:nvPr>
        </p:nvSpPr>
        <p:spPr>
          <a:xfrm>
            <a:off x="838200" y="1825625"/>
            <a:ext cx="10515600" cy="4557620"/>
          </a:xfrm>
        </p:spPr>
        <p:txBody>
          <a:bodyPr>
            <a:normAutofit/>
          </a:bodyPr>
          <a:lstStyle/>
          <a:p>
            <a:r>
              <a:rPr lang="en-AU" dirty="0"/>
              <a:t>Q: Has the test for PDS disclosure been considered with respect to Portfolio Holdings Disclosure?</a:t>
            </a:r>
          </a:p>
          <a:p>
            <a:pPr marL="457200" lvl="1" indent="0">
              <a:buNone/>
            </a:pPr>
            <a:r>
              <a:rPr lang="en-AU" i="1" dirty="0"/>
              <a:t>A: ASIC is aware that some funds have disclosed on their websites ultimate investments to provide better transparency about portfolio holdings. In light of the nature of this disclosure, the mere fact of this disclosure is unlikely to result in an investment that is otherwise an interposed vehicle ceasing to be regarded as such under the PDS test set out in cl 101B.  The analysis may differ if there are other communications highlighting the ultimate investment (e.g. the ultimate investment forms a part of the marketing strategy that occurs in relation to the product or option). </a:t>
            </a:r>
          </a:p>
        </p:txBody>
      </p:sp>
      <p:sp>
        <p:nvSpPr>
          <p:cNvPr id="4" name="Date Placeholder 3">
            <a:extLst>
              <a:ext uri="{FF2B5EF4-FFF2-40B4-BE49-F238E27FC236}">
                <a16:creationId xmlns:a16="http://schemas.microsoft.com/office/drawing/2014/main" id="{25904816-CFBD-5C45-86AB-911DC6D5B2D9}"/>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entury Gothic" panose="020F0302020204030204"/>
              </a:rPr>
              <a:t>July</a:t>
            </a:r>
            <a:r>
              <a:rPr kumimoji="0" lang="en-US" sz="900" b="1" i="0" u="none" strike="noStrike" kern="1200" cap="none" spc="0" normalizeH="0" baseline="0" noProof="0" dirty="0">
                <a:ln>
                  <a:noFill/>
                </a:ln>
                <a:solidFill>
                  <a:srgbClr val="FFFFFF"/>
                </a:solidFill>
                <a:effectLst/>
                <a:uLnTx/>
                <a:uFillTx/>
                <a:latin typeface="Century Gothic" panose="020F0302020204030204"/>
                <a:ea typeface="+mn-ea"/>
                <a:cs typeface="+mn-cs"/>
              </a:rPr>
              <a:t> 2020</a:t>
            </a:r>
            <a:endParaRPr kumimoji="0" lang="en-AU" sz="900" b="1"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5" name="Footer Placeholder 4">
            <a:extLst>
              <a:ext uri="{FF2B5EF4-FFF2-40B4-BE49-F238E27FC236}">
                <a16:creationId xmlns:a16="http://schemas.microsoft.com/office/drawing/2014/main" id="{CB554AFF-64D2-EB4D-B9B0-CD349FAF69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rPr>
              <a:t>RG 97: Disclosing fees and costs in PDSs and periodic statements</a:t>
            </a:r>
          </a:p>
        </p:txBody>
      </p:sp>
      <p:sp>
        <p:nvSpPr>
          <p:cNvPr id="6" name="Slide Number Placeholder 5">
            <a:extLst>
              <a:ext uri="{FF2B5EF4-FFF2-40B4-BE49-F238E27FC236}">
                <a16:creationId xmlns:a16="http://schemas.microsoft.com/office/drawing/2014/main" id="{7DA9321D-5A4C-194E-B611-D9DBA087DA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5FE72-5468-D048-AD70-2AB6DF21250F}" type="slidenum">
              <a:rPr kumimoji="0" lang="en-AU" sz="900" b="1"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900" b="1"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314689798"/>
      </p:ext>
    </p:extLst>
  </p:cSld>
  <p:clrMapOvr>
    <a:masterClrMapping/>
  </p:clrMapOvr>
</p:sld>
</file>

<file path=ppt/theme/theme1.xml><?xml version="1.0" encoding="utf-8"?>
<a:theme xmlns:a="http://schemas.openxmlformats.org/drawingml/2006/main" name="Office Theme">
  <a:themeElements>
    <a:clrScheme name="ASIC v2">
      <a:dk1>
        <a:srgbClr val="243645"/>
      </a:dk1>
      <a:lt1>
        <a:srgbClr val="FFFFFF"/>
      </a:lt1>
      <a:dk2>
        <a:srgbClr val="243645"/>
      </a:dk2>
      <a:lt2>
        <a:srgbClr val="D0CCBD"/>
      </a:lt2>
      <a:accent1>
        <a:srgbClr val="243645"/>
      </a:accent1>
      <a:accent2>
        <a:srgbClr val="0070CE"/>
      </a:accent2>
      <a:accent3>
        <a:srgbClr val="3AB2E5"/>
      </a:accent3>
      <a:accent4>
        <a:srgbClr val="83DADE"/>
      </a:accent4>
      <a:accent5>
        <a:srgbClr val="CFCCBD"/>
      </a:accent5>
      <a:accent6>
        <a:srgbClr val="1D242B"/>
      </a:accent6>
      <a:hlink>
        <a:srgbClr val="0071CE"/>
      </a:hlink>
      <a:folHlink>
        <a:srgbClr val="0071C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IC standard blue option 2018.potx" id="{88A67A3C-1E9C-4BD4-A2AE-34F1AF2ED766}" vid="{3D87CF4C-6098-4B3C-AA00-CEA3893CE9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S Document" ma:contentTypeID="0x010100B5F685A1365F544391EF8C813B164F3AC100B96475DE23F29F44A6FD58A31C00EB7B" ma:contentTypeVersion="31" ma:contentTypeDescription="" ma:contentTypeScope="" ma:versionID="3239cae45826566cbd5e8ed4666e14ca">
  <xsd:schema xmlns:xsd="http://www.w3.org/2001/XMLSchema" xmlns:xs="http://www.w3.org/2001/XMLSchema" xmlns:p="http://schemas.microsoft.com/office/2006/metadata/properties" xmlns:ns2="da7a9ac0-bc47-4684-84e6-3a8e9ac80c12" xmlns:ns3="e61c8409-2b3d-41a9-86ff-6de17ebba263" xmlns:ns4="17f478ab-373e-4295-9ff0-9b833ad01319" xmlns:ns5="0ac98799-20dc-43fa-a7f5-120fca1d2db7" xmlns:ns6="http://schemas.microsoft.com/sharepoint/v4" targetNamespace="http://schemas.microsoft.com/office/2006/metadata/properties" ma:root="true" ma:fieldsID="57b4526ece4e5a174a6632ffcb15de11" ns2:_="" ns3:_="" ns4:_="" ns5:_="" ns6:_="">
    <xsd:import namespace="da7a9ac0-bc47-4684-84e6-3a8e9ac80c12"/>
    <xsd:import namespace="e61c8409-2b3d-41a9-86ff-6de17ebba263"/>
    <xsd:import namespace="17f478ab-373e-4295-9ff0-9b833ad01319"/>
    <xsd:import namespace="0ac98799-20dc-43fa-a7f5-120fca1d2db7"/>
    <xsd:import namespace="http://schemas.microsoft.com/sharepoint/v4"/>
    <xsd:element name="properties">
      <xsd:complexType>
        <xsd:sequence>
          <xsd:element name="documentManagement">
            <xsd:complexType>
              <xsd:all>
                <xsd:element ref="ns2:RecordNumber" minOccurs="0"/>
                <xsd:element ref="ns2:ObjectiveID" minOccurs="0"/>
                <xsd:element ref="ns2:SenateOrder12" minOccurs="0"/>
                <xsd:element ref="ns2:SignificantFlag" minOccurs="0"/>
                <xsd:element ref="ns2:SignificantReason" minOccurs="0"/>
                <xsd:element ref="ns2:IMSFilesetOrganisationID" minOccurs="0"/>
                <xsd:element ref="ns2:IMSOrganisationID" minOccurs="0"/>
                <xsd:element ref="ns2:Tag" minOccurs="0"/>
                <xsd:element ref="ns2:NotesLinks" minOccurs="0"/>
                <xsd:element ref="ns4:Reviewers" minOccurs="0"/>
                <xsd:element ref="ns4:Approvers" minOccurs="0"/>
                <xsd:element ref="ns2:b909c30f6af94f8daa4f6bc346664858" minOccurs="0"/>
                <xsd:element ref="ns3:p0defd040bb9426381491b2c186908cb" minOccurs="0"/>
                <xsd:element ref="ns3:hb3476fe0c25428da9d0464ead195eef" minOccurs="0"/>
                <xsd:element ref="ns6:IconOverlay" minOccurs="0"/>
                <xsd:element ref="ns2:ded95d7ab059406991d558011d18c177" minOccurs="0"/>
                <xsd:element ref="ns3:f51ae816e01b4965a21cde6183109b29" minOccurs="0"/>
                <xsd:element ref="ns2:f998abd3fd1d41029811a1917032a7bb" minOccurs="0"/>
                <xsd:element ref="ns5:j9a53d7fe1554b91b170ef98e3957baf" minOccurs="0"/>
                <xsd:element ref="ns3:TaxCatchAll" minOccurs="0"/>
                <xsd:element ref="ns5:e3d6af94617946d9813caf87b95826d7" minOccurs="0"/>
                <xsd:element ref="ns3:k9c390b121b84919acb0b9151690da40" minOccurs="0"/>
                <xsd:element ref="ns3:n984d001a78f4b1f81661dbc6638eecd" minOccurs="0"/>
                <xsd:element ref="ns2:ga500041e31e499bae0a2e3b28b012fb" minOccurs="0"/>
                <xsd:element ref="ns3:f4c29409d90b4a578b768720fd07bb93" minOccurs="0"/>
                <xsd:element ref="ns2:n5630a39299d49819c7e0406fbc52e67" minOccurs="0"/>
                <xsd:element ref="ns3:o370174a30b54570b9bc2a9201a399da"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7a9ac0-bc47-4684-84e6-3a8e9ac80c12" elementFormDefault="qualified">
    <xsd:import namespace="http://schemas.microsoft.com/office/2006/documentManagement/types"/>
    <xsd:import namespace="http://schemas.microsoft.com/office/infopath/2007/PartnerControls"/>
    <xsd:element name="RecordNumber" ma:index="1" nillable="true" ma:displayName="Document ID" ma:hidden="true" ma:internalName="RecordNumber">
      <xsd:simpleType>
        <xsd:restriction base="dms:Text">
          <xsd:maxLength value="255"/>
        </xsd:restriction>
      </xsd:simpleType>
    </xsd:element>
    <xsd:element name="ObjectiveID" ma:index="3" nillable="true" ma:displayName="Objective ID" ma:hidden="true" ma:internalName="ObjectiveID">
      <xsd:simpleType>
        <xsd:restriction base="dms:Text">
          <xsd:maxLength value="255"/>
        </xsd:restriction>
      </xsd:simpleType>
    </xsd:element>
    <xsd:element name="SenateOrder12" ma:index="4" nillable="true" ma:displayName="Senate Order #12" ma:default="0" ma:hidden="true" ma:internalName="SenateOrder12">
      <xsd:simpleType>
        <xsd:restriction base="dms:Boolean"/>
      </xsd:simpleType>
    </xsd:element>
    <xsd:element name="SignificantFlag" ma:index="5" nillable="true" ma:displayName="Significant Flag" ma:default="0" ma:hidden="true" ma:internalName="SignificantFlag">
      <xsd:simpleType>
        <xsd:restriction base="dms:Boolean"/>
      </xsd:simpleType>
    </xsd:element>
    <xsd:element name="SignificantReason" ma:index="6" nillable="true" ma:displayName="Significant Reason" ma:hidden="true" ma:internalName="SignificantReason">
      <xsd:simpleType>
        <xsd:restriction base="dms:Text">
          <xsd:maxLength value="255"/>
        </xsd:restriction>
      </xsd:simpleType>
    </xsd:element>
    <xsd:element name="IMSFilesetOrganisationID" ma:index="9" nillable="true" ma:displayName="Fileset IMS Organisation ID" ma:internalName="IMSFilesetOrganisationID">
      <xsd:simpleType>
        <xsd:restriction base="dms:Text">
          <xsd:maxLength value="255"/>
        </xsd:restriction>
      </xsd:simpleType>
    </xsd:element>
    <xsd:element name="IMSOrganisationID" ma:index="10" nillable="true" ma:displayName="File IMS Organisation ID" ma:internalName="IMSOrganisationID">
      <xsd:simpleType>
        <xsd:restriction base="dms:Text">
          <xsd:maxLength value="255"/>
        </xsd:restriction>
      </xsd:simpleType>
    </xsd:element>
    <xsd:element name="Tag" ma:index="17" nillable="true" ma:displayName="Tag" ma:internalName="Tag">
      <xsd:simpleType>
        <xsd:restriction base="dms:Text">
          <xsd:maxLength value="255"/>
        </xsd:restriction>
      </xsd:simpleType>
    </xsd:element>
    <xsd:element name="NotesLinks" ma:index="18" nillable="true" ma:displayName="Notes &amp; Links" ma:description="Use this field to enter relevant document/site hyperlinks and/or notes." ma:internalName="NotesLinks" ma:readOnly="false">
      <xsd:simpleType>
        <xsd:restriction base="dms:Note"/>
      </xsd:simpleType>
    </xsd:element>
    <xsd:element name="b909c30f6af94f8daa4f6bc346664858" ma:index="21" nillable="true" ma:displayName="Filesearchkeywords_0" ma:hidden="true" ma:internalName="b909c30f6af94f8daa4f6bc346664858" ma:readOnly="false">
      <xsd:simpleType>
        <xsd:restriction base="dms:Note"/>
      </xsd:simpleType>
    </xsd:element>
    <xsd:element name="ded95d7ab059406991d558011d18c177" ma:index="30" nillable="true" ma:displayName="SecurityClassification_0" ma:hidden="true" ma:internalName="ded95d7ab059406991d558011d18c177" ma:readOnly="false">
      <xsd:simpleType>
        <xsd:restriction base="dms:Note"/>
      </xsd:simpleType>
    </xsd:element>
    <xsd:element name="f998abd3fd1d41029811a1917032a7bb" ma:index="32" nillable="true" ma:displayName="IMSProductType_0" ma:hidden="true" ma:internalName="f998abd3fd1d41029811a1917032a7bb" ma:readOnly="false">
      <xsd:simpleType>
        <xsd:restriction base="dms:Note"/>
      </xsd:simpleType>
    </xsd:element>
    <xsd:element name="ga500041e31e499bae0a2e3b28b012fb" ma:index="40" nillable="true" ma:displayName="IMSEntity_0" ma:hidden="true" ma:internalName="ga500041e31e499bae0a2e3b28b012fb" ma:readOnly="false">
      <xsd:simpleType>
        <xsd:restriction base="dms:Note"/>
      </xsd:simpleType>
    </xsd:element>
    <xsd:element name="n5630a39299d49819c7e0406fbc52e67" ma:index="43" nillable="true" ma:displayName="IMSDocumentType_0" ma:hidden="true" ma:internalName="n5630a39299d49819c7e0406fbc52e67"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1c8409-2b3d-41a9-86ff-6de17ebba263" elementFormDefault="qualified">
    <xsd:import namespace="http://schemas.microsoft.com/office/2006/documentManagement/types"/>
    <xsd:import namespace="http://schemas.microsoft.com/office/infopath/2007/PartnerControls"/>
    <xsd:element name="p0defd040bb9426381491b2c186908cb" ma:index="23" ma:taxonomy="true" ma:internalName="p0defd040bb9426381491b2c186908cb" ma:taxonomyFieldName="SecurityClassification" ma:displayName="Security Classification" ma:default="6;#Sensitive|19fd2cb8-3e97-4464-ae71-8c2c2095d028" ma:fieldId="{90defd04-0bb9-4263-8149-1b2c186908cb}" ma:sspId="b38671ba-7d76-46f8-b8a5-5fc3a7d6229d" ma:termSetId="1d2f2699-c9ac-44b7-aa84-d64945e6f0bf" ma:anchorId="00000000-0000-0000-0000-000000000000" ma:open="false" ma:isKeyword="false">
      <xsd:complexType>
        <xsd:sequence>
          <xsd:element ref="pc:Terms" minOccurs="0" maxOccurs="1"/>
        </xsd:sequence>
      </xsd:complexType>
    </xsd:element>
    <xsd:element name="hb3476fe0c25428da9d0464ead195eef" ma:index="24" nillable="true" ma:taxonomy="true" ma:internalName="hb3476fe0c25428da9d0464ead195eef" ma:taxonomyFieldName="IMSDocumentType" ma:displayName="IMS Document Type" ma:indexed="true" ma:fieldId="{1b3476fe-0c25-428d-a9d0-464ead195eef}" ma:sspId="b38671ba-7d76-46f8-b8a5-5fc3a7d6229d" ma:termSetId="49658fea-027b-4427-8d41-db611e9ad76b" ma:anchorId="00000000-0000-0000-0000-000000000000" ma:open="false" ma:isKeyword="false">
      <xsd:complexType>
        <xsd:sequence>
          <xsd:element ref="pc:Terms" minOccurs="0" maxOccurs="1"/>
        </xsd:sequence>
      </xsd:complexType>
    </xsd:element>
    <xsd:element name="f51ae816e01b4965a21cde6183109b29" ma:index="31" nillable="true" ma:taxonomy="true" ma:internalName="f51ae816e01b4965a21cde6183109b29" ma:taxonomyFieldName="File_x0020_search_x0020_keywords" ma:displayName="File search keywords" ma:readOnly="false" ma:fieldId="{f51ae816-e01b-4965-a21c-de6183109b29}" ma:taxonomyMulti="true" ma:sspId="b38671ba-7d76-46f8-b8a5-5fc3a7d6229d" ma:termSetId="5e884e64-288e-4bc8-a51f-90749b178af6" ma:anchorId="00000000-0000-0000-0000-000000000000" ma:open="false" ma:isKeyword="false">
      <xsd:complexType>
        <xsd:sequence>
          <xsd:element ref="pc:Terms" minOccurs="0" maxOccurs="1"/>
        </xsd:sequence>
      </xsd:complexType>
    </xsd:element>
    <xsd:element name="TaxCatchAll" ma:index="34" nillable="true" ma:displayName="Taxonomy Catch All Column" ma:hidden="true" ma:list="{1ba42a0f-8771-4b0a-aa2d-0ef4af23b252}" ma:internalName="TaxCatchAll" ma:showField="CatchAllData" ma:web="e61c8409-2b3d-41a9-86ff-6de17ebba263">
      <xsd:complexType>
        <xsd:complexContent>
          <xsd:extension base="dms:MultiChoiceLookup">
            <xsd:sequence>
              <xsd:element name="Value" type="dms:Lookup" maxOccurs="unbounded" minOccurs="0" nillable="true"/>
            </xsd:sequence>
          </xsd:extension>
        </xsd:complexContent>
      </xsd:complexType>
    </xsd:element>
    <xsd:element name="k9c390b121b84919acb0b9151690da40" ma:index="37" nillable="true" ma:taxonomy="true" ma:internalName="k9c390b121b84919acb0b9151690da40" ma:taxonomyFieldName="Fileset_x0020_search_x0020_keywords" ma:displayName="Fileset search keywords" ma:readOnly="false" ma:fieldId="{49c390b1-21b8-4919-acb0-b9151690da40}" ma:taxonomyMulti="true" ma:sspId="b38671ba-7d76-46f8-b8a5-5fc3a7d6229d" ma:termSetId="5e884e64-288e-4bc8-a51f-90749b178af6" ma:anchorId="00000000-0000-0000-0000-000000000000" ma:open="false" ma:isKeyword="false">
      <xsd:complexType>
        <xsd:sequence>
          <xsd:element ref="pc:Terms" minOccurs="0" maxOccurs="1"/>
        </xsd:sequence>
      </xsd:complexType>
    </xsd:element>
    <xsd:element name="n984d001a78f4b1f81661dbc6638eecd" ma:index="39" nillable="true" ma:taxonomy="true" ma:internalName="n984d001a78f4b1f81661dbc6638eecd" ma:taxonomyFieldName="IMSEntity" ma:displayName="File IMS Entity" ma:default="" ma:fieldId="{7984d001-a78f-4b1f-8166-1dbc6638eecd}" ma:taxonomyMulti="true" ma:sspId="b38671ba-7d76-46f8-b8a5-5fc3a7d6229d" ma:termSetId="40156809-d0f5-45f9-b880-9371d52d720d" ma:anchorId="00000000-0000-0000-0000-000000000000" ma:open="true" ma:isKeyword="false">
      <xsd:complexType>
        <xsd:sequence>
          <xsd:element ref="pc:Terms" minOccurs="0" maxOccurs="1"/>
        </xsd:sequence>
      </xsd:complexType>
    </xsd:element>
    <xsd:element name="f4c29409d90b4a578b768720fd07bb93" ma:index="42" nillable="true" ma:taxonomy="true" ma:internalName="f4c29409d90b4a578b768720fd07bb93" ma:taxonomyFieldName="IMSProductType" ma:displayName="File IMS Product Type" ma:default="" ma:fieldId="{f4c29409-d90b-4a57-8b76-8720fd07bb93}" ma:taxonomyMulti="true" ma:sspId="b38671ba-7d76-46f8-b8a5-5fc3a7d6229d" ma:termSetId="0c7eea56-9cf4-49ec-883b-a33f90d8b8bf" ma:anchorId="00000000-0000-0000-0000-000000000000" ma:open="false" ma:isKeyword="false">
      <xsd:complexType>
        <xsd:sequence>
          <xsd:element ref="pc:Terms" minOccurs="0" maxOccurs="1"/>
        </xsd:sequence>
      </xsd:complexType>
    </xsd:element>
    <xsd:element name="o370174a30b54570b9bc2a9201a399da" ma:index="44" nillable="true" ma:taxonomy="true" ma:internalName="o370174a30b54570b9bc2a9201a399da" ma:taxonomyFieldName="IMS_x0020_Precedent" ma:displayName="IMS Precedent" ma:indexed="true" ma:readOnly="false" ma:fieldId="{8370174a-30b5-4570-b9bc-2a9201a399da}" ma:sspId="b38671ba-7d76-46f8-b8a5-5fc3a7d6229d" ma:termSetId="8c7e6307-f991-4b2f-967c-99c1c26b56b3" ma:anchorId="00000000-0000-0000-0000-000000000000" ma:open="false" ma:isKeyword="false">
      <xsd:complexType>
        <xsd:sequence>
          <xsd:element ref="pc:Terms" minOccurs="0" maxOccurs="1"/>
        </xsd:sequence>
      </xsd:complexType>
    </xsd:element>
    <xsd:element name="TaxCatchAllLabel" ma:index="45" nillable="true" ma:displayName="Taxonomy Catch All Column1" ma:hidden="true" ma:list="{1ba42a0f-8771-4b0a-aa2d-0ef4af23b252}" ma:internalName="TaxCatchAllLabel" ma:readOnly="true" ma:showField="CatchAllDataLabel" ma:web="e61c8409-2b3d-41a9-86ff-6de17ebba26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7f478ab-373e-4295-9ff0-9b833ad01319" elementFormDefault="qualified">
    <xsd:import namespace="http://schemas.microsoft.com/office/2006/documentManagement/types"/>
    <xsd:import namespace="http://schemas.microsoft.com/office/infopath/2007/PartnerControls"/>
    <xsd:element name="Reviewers" ma:index="19" nillable="true" ma:displayName="Reviewers" ma:list="UserInfo" ma:SharePointGroup="0" ma:internalName="Reviewe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ers" ma:index="20" nillable="true" ma:displayName="Approvers" ma:list="UserInfo" ma:SharePointGroup="0" ma:internalName="Approve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ac98799-20dc-43fa-a7f5-120fca1d2db7" elementFormDefault="qualified">
    <xsd:import namespace="http://schemas.microsoft.com/office/2006/documentManagement/types"/>
    <xsd:import namespace="http://schemas.microsoft.com/office/infopath/2007/PartnerControls"/>
    <xsd:element name="j9a53d7fe1554b91b170ef98e3957baf" ma:index="33" nillable="true" ma:taxonomy="true" ma:internalName="j9a53d7fe1554b91b170ef98e3957baf" ma:taxonomyFieldName="IMSFilesetEntity" ma:displayName="Fileset IMS Entity" ma:default="" ma:fieldId="{39a53d7f-e155-4b91-b170-ef98e3957baf}" ma:taxonomyMulti="true" ma:sspId="b38671ba-7d76-46f8-b8a5-5fc3a7d6229d" ma:termSetId="40156809-d0f5-45f9-b880-9371d52d720d" ma:anchorId="00000000-0000-0000-0000-000000000000" ma:open="false" ma:isKeyword="false">
      <xsd:complexType>
        <xsd:sequence>
          <xsd:element ref="pc:Terms" minOccurs="0" maxOccurs="1"/>
        </xsd:sequence>
      </xsd:complexType>
    </xsd:element>
    <xsd:element name="e3d6af94617946d9813caf87b95826d7" ma:index="35" nillable="true" ma:taxonomy="true" ma:internalName="e3d6af94617946d9813caf87b95826d7" ma:taxonomyFieldName="IMSFilesetProductType" ma:displayName="Fileset IMS Product Type" ma:default="" ma:fieldId="{e3d6af94-6179-46d9-813c-af87b95826d7}" ma:taxonomyMulti="true" ma:sspId="b38671ba-7d76-46f8-b8a5-5fc3a7d6229d" ma:termSetId="0c7eea56-9cf4-49ec-883b-a33f90d8b8b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6"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SFilesetOrganisationID xmlns="da7a9ac0-bc47-4684-84e6-3a8e9ac80c12" xsi:nil="true"/>
    <n984d001a78f4b1f81661dbc6638eecd xmlns="e61c8409-2b3d-41a9-86ff-6de17ebba263">
      <Terms xmlns="http://schemas.microsoft.com/office/infopath/2007/PartnerControls"/>
    </n984d001a78f4b1f81661dbc6638eecd>
    <ga500041e31e499bae0a2e3b28b012fb xmlns="da7a9ac0-bc47-4684-84e6-3a8e9ac80c12" xsi:nil="true"/>
    <RecordNumber xmlns="da7a9ac0-bc47-4684-84e6-3a8e9ac80c12">R20200000154057</RecordNumber>
    <hb3476fe0c25428da9d0464ead195eef xmlns="e61c8409-2b3d-41a9-86ff-6de17ebba263">
      <Terms xmlns="http://schemas.microsoft.com/office/infopath/2007/PartnerControls"/>
    </hb3476fe0c25428da9d0464ead195eef>
    <ObjectiveID xmlns="da7a9ac0-bc47-4684-84e6-3a8e9ac80c12" xsi:nil="true"/>
    <f998abd3fd1d41029811a1917032a7bb xmlns="da7a9ac0-bc47-4684-84e6-3a8e9ac80c12" xsi:nil="true"/>
    <n5630a39299d49819c7e0406fbc52e67 xmlns="da7a9ac0-bc47-4684-84e6-3a8e9ac80c12" xsi:nil="true"/>
    <o370174a30b54570b9bc2a9201a399da xmlns="e61c8409-2b3d-41a9-86ff-6de17ebba263">
      <Terms xmlns="http://schemas.microsoft.com/office/infopath/2007/PartnerControls"/>
    </o370174a30b54570b9bc2a9201a399da>
    <IMSOrganisationID xmlns="da7a9ac0-bc47-4684-84e6-3a8e9ac80c12" xsi:nil="true"/>
    <b909c30f6af94f8daa4f6bc346664858 xmlns="da7a9ac0-bc47-4684-84e6-3a8e9ac80c12" xsi:nil="true"/>
    <IconOverlay xmlns="http://schemas.microsoft.com/sharepoint/v4" xsi:nil="true"/>
    <TaxCatchAll xmlns="e61c8409-2b3d-41a9-86ff-6de17ebba263">
      <Value>6</Value>
    </TaxCatchAll>
    <SignificantFlag xmlns="da7a9ac0-bc47-4684-84e6-3a8e9ac80c12">false</SignificantFlag>
    <Tag xmlns="da7a9ac0-bc47-4684-84e6-3a8e9ac80c12" xsi:nil="true"/>
    <p0defd040bb9426381491b2c186908cb xmlns="e61c8409-2b3d-41a9-86ff-6de17ebba263">
      <Terms xmlns="http://schemas.microsoft.com/office/infopath/2007/PartnerControls">
        <TermInfo xmlns="http://schemas.microsoft.com/office/infopath/2007/PartnerControls">
          <TermName xmlns="http://schemas.microsoft.com/office/infopath/2007/PartnerControls">Sensitive</TermName>
          <TermId xmlns="http://schemas.microsoft.com/office/infopath/2007/PartnerControls">19fd2cb8-3e97-4464-ae71-8c2c2095d028</TermId>
        </TermInfo>
      </Terms>
    </p0defd040bb9426381491b2c186908cb>
    <f51ae816e01b4965a21cde6183109b29 xmlns="e61c8409-2b3d-41a9-86ff-6de17ebba263">
      <Terms xmlns="http://schemas.microsoft.com/office/infopath/2007/PartnerControls"/>
    </f51ae816e01b4965a21cde6183109b29>
    <SenateOrder12 xmlns="da7a9ac0-bc47-4684-84e6-3a8e9ac80c12">false</SenateOrder12>
    <j9a53d7fe1554b91b170ef98e3957baf xmlns="0ac98799-20dc-43fa-a7f5-120fca1d2db7">
      <Terms xmlns="http://schemas.microsoft.com/office/infopath/2007/PartnerControls"/>
    </j9a53d7fe1554b91b170ef98e3957baf>
    <k9c390b121b84919acb0b9151690da40 xmlns="e61c8409-2b3d-41a9-86ff-6de17ebba263">
      <Terms xmlns="http://schemas.microsoft.com/office/infopath/2007/PartnerControls"/>
    </k9c390b121b84919acb0b9151690da40>
    <Approvers xmlns="17f478ab-373e-4295-9ff0-9b833ad01319">
      <UserInfo>
        <DisplayName/>
        <AccountId xsi:nil="true"/>
        <AccountType/>
      </UserInfo>
    </Approvers>
    <ded95d7ab059406991d558011d18c177 xmlns="da7a9ac0-bc47-4684-84e6-3a8e9ac80c12" xsi:nil="true"/>
    <Reviewers xmlns="17f478ab-373e-4295-9ff0-9b833ad01319">
      <UserInfo>
        <DisplayName/>
        <AccountId xsi:nil="true"/>
        <AccountType/>
      </UserInfo>
    </Reviewers>
    <e3d6af94617946d9813caf87b95826d7 xmlns="0ac98799-20dc-43fa-a7f5-120fca1d2db7">
      <Terms xmlns="http://schemas.microsoft.com/office/infopath/2007/PartnerControls"/>
    </e3d6af94617946d9813caf87b95826d7>
    <SignificantReason xmlns="da7a9ac0-bc47-4684-84e6-3a8e9ac80c12" xsi:nil="true"/>
    <f4c29409d90b4a578b768720fd07bb93 xmlns="e61c8409-2b3d-41a9-86ff-6de17ebba263">
      <Terms xmlns="http://schemas.microsoft.com/office/infopath/2007/PartnerControls"/>
    </f4c29409d90b4a578b768720fd07bb93>
    <NotesLinks xmlns="da7a9ac0-bc47-4684-84e6-3a8e9ac80c12" xsi:nil="true"/>
  </documentManagement>
</p:properties>
</file>

<file path=customXml/itemProps1.xml><?xml version="1.0" encoding="utf-8"?>
<ds:datastoreItem xmlns:ds="http://schemas.openxmlformats.org/officeDocument/2006/customXml" ds:itemID="{02ACA8F9-4063-4078-9247-344EE3D72C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7a9ac0-bc47-4684-84e6-3a8e9ac80c12"/>
    <ds:schemaRef ds:uri="e61c8409-2b3d-41a9-86ff-6de17ebba263"/>
    <ds:schemaRef ds:uri="17f478ab-373e-4295-9ff0-9b833ad01319"/>
    <ds:schemaRef ds:uri="0ac98799-20dc-43fa-a7f5-120fca1d2db7"/>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BD4E8A-9874-47F9-A491-4DA2C3AA05C3}">
  <ds:schemaRefs>
    <ds:schemaRef ds:uri="http://schemas.microsoft.com/sharepoint/v3/contenttype/forms"/>
  </ds:schemaRefs>
</ds:datastoreItem>
</file>

<file path=customXml/itemProps3.xml><?xml version="1.0" encoding="utf-8"?>
<ds:datastoreItem xmlns:ds="http://schemas.openxmlformats.org/officeDocument/2006/customXml" ds:itemID="{93A69858-0FB8-4BDD-A76F-977F2F70B3E7}">
  <ds:schemaRefs>
    <ds:schemaRef ds:uri="17f478ab-373e-4295-9ff0-9b833ad01319"/>
    <ds:schemaRef ds:uri="http://purl.org/dc/dcmitype/"/>
    <ds:schemaRef ds:uri="http://purl.org/dc/elements/1.1/"/>
    <ds:schemaRef ds:uri="http://schemas.openxmlformats.org/package/2006/metadata/core-properties"/>
    <ds:schemaRef ds:uri="http://schemas.microsoft.com/office/2006/metadata/properties"/>
    <ds:schemaRef ds:uri="http://schemas.microsoft.com/sharepoint/v4"/>
    <ds:schemaRef ds:uri="da7a9ac0-bc47-4684-84e6-3a8e9ac80c12"/>
    <ds:schemaRef ds:uri="http://schemas.microsoft.com/office/2006/documentManagement/types"/>
    <ds:schemaRef ds:uri="http://schemas.microsoft.com/office/infopath/2007/PartnerControls"/>
    <ds:schemaRef ds:uri="http://www.w3.org/XML/1998/namespace"/>
    <ds:schemaRef ds:uri="0ac98799-20dc-43fa-a7f5-120fca1d2db7"/>
    <ds:schemaRef ds:uri="e61c8409-2b3d-41a9-86ff-6de17ebba263"/>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3070</TotalTime>
  <Words>3211</Words>
  <Application>Microsoft Office PowerPoint</Application>
  <PresentationFormat>Widescreen</PresentationFormat>
  <Paragraphs>142</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System Font Regular</vt:lpstr>
      <vt:lpstr>Office Theme</vt:lpstr>
      <vt:lpstr>RG 97: Disclosing fees and costs in PDSs and periodic statements – Q&amp;A</vt:lpstr>
      <vt:lpstr>The following are questions raised at the roundtable sessions in Sydney, Melbourne and Brisbane updated to reflect amendments made in July 2020 </vt:lpstr>
      <vt:lpstr>Common Questions and Answers - Product Disclosure Statements – Updating issues</vt:lpstr>
      <vt:lpstr>Common Questions and Answers - Product Disclosure Statements – Particular disclosure issues</vt:lpstr>
      <vt:lpstr>Common Questions and Answers - Product Disclosure Statement – Particular Disclosure Issues: Cost of product information</vt:lpstr>
      <vt:lpstr>Common Questions and Answers - Product Disclosure Statement – Particular Disclosure Issues: Cost of product information</vt:lpstr>
      <vt:lpstr>Common Questions and Answers - Product Disclosure Statement – Disclosure issues: performance fees</vt:lpstr>
      <vt:lpstr>Common Questions and Answers - Product Disclosure Statement – Disclosure issues: performance fees</vt:lpstr>
      <vt:lpstr>Common Questions and Answers - Miscellaneous Product Disclosure Statement Issues - Portfolio Holdings Disclosure</vt:lpstr>
      <vt:lpstr>Common Questions and Answers - Periodic statements</vt:lpstr>
      <vt:lpstr>Common Questions and Answers - Periodic statements</vt:lpstr>
      <vt:lpstr>Common Questions and Answers - Derivatives</vt:lpstr>
      <vt:lpstr>Common Questions and Answers - Reserves</vt:lpstr>
      <vt:lpstr>Common Questions and Answers - Significant Event Notices</vt:lpstr>
      <vt:lpstr>Common Questions and Answers - APRA reporting requirements</vt:lpstr>
      <vt:lpstr>Common Questions and Answers - Protecting Your Superannuation Package (PYSP)</vt:lpstr>
      <vt:lpstr>Common Questions and Answers - Protecting Your Superannuation Package (PYSP)</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RG 97: Disclosing fees and costs in PDSs and periodic statements</dc:title>
  <dc:creator>Shehani Velupillai</dc:creator>
  <cp:lastModifiedBy>Rudi Rajendra</cp:lastModifiedBy>
  <cp:revision>36</cp:revision>
  <cp:lastPrinted>2020-03-13T03:50:27Z</cp:lastPrinted>
  <dcterms:created xsi:type="dcterms:W3CDTF">2020-02-13T06:20:14Z</dcterms:created>
  <dcterms:modified xsi:type="dcterms:W3CDTF">2020-07-23T22:49:23Z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 search keywords">
    <vt:lpwstr/>
  </property>
  <property fmtid="{D5CDD505-2E9C-101B-9397-08002B2CF9AE}" pid="3" name="IMSEntity">
    <vt:lpwstr/>
  </property>
  <property fmtid="{D5CDD505-2E9C-101B-9397-08002B2CF9AE}" pid="4" name="Fileset search keywords">
    <vt:lpwstr/>
  </property>
  <property fmtid="{D5CDD505-2E9C-101B-9397-08002B2CF9AE}" pid="5" name="SecurityClassification">
    <vt:lpwstr>6;#Sensitive|19fd2cb8-3e97-4464-ae71-8c2c2095d028</vt:lpwstr>
  </property>
  <property fmtid="{D5CDD505-2E9C-101B-9397-08002B2CF9AE}" pid="6" name="IMSDocumentType">
    <vt:lpwstr/>
  </property>
  <property fmtid="{D5CDD505-2E9C-101B-9397-08002B2CF9AE}" pid="7" name="RecordPoint_WorkflowType">
    <vt:lpwstr>ActiveSubmitStub</vt:lpwstr>
  </property>
  <property fmtid="{D5CDD505-2E9C-101B-9397-08002B2CF9AE}" pid="8" name="IMSFilesetEntity">
    <vt:lpwstr/>
  </property>
  <property fmtid="{D5CDD505-2E9C-101B-9397-08002B2CF9AE}" pid="9" name="IMSProductType">
    <vt:lpwstr/>
  </property>
  <property fmtid="{D5CDD505-2E9C-101B-9397-08002B2CF9AE}" pid="10" name="RecordPoint_ActiveItemUniqueId">
    <vt:lpwstr>{5bf32564-8a4e-471c-b56e-0f2b3d2acd99}</vt:lpwstr>
  </property>
  <property fmtid="{D5CDD505-2E9C-101B-9397-08002B2CF9AE}" pid="11" name="IMS Precedent">
    <vt:lpwstr/>
  </property>
  <property fmtid="{D5CDD505-2E9C-101B-9397-08002B2CF9AE}" pid="12" name="IMSFilesetProductType">
    <vt:lpwstr/>
  </property>
  <property fmtid="{D5CDD505-2E9C-101B-9397-08002B2CF9AE}" pid="13" name="ContentTypeId">
    <vt:lpwstr>0x010100B5F685A1365F544391EF8C813B164F3AC100B96475DE23F29F44A6FD58A31C00EB7B</vt:lpwstr>
  </property>
  <property fmtid="{D5CDD505-2E9C-101B-9397-08002B2CF9AE}" pid="14" name="RecordPoint_ActiveItemWebId">
    <vt:lpwstr>{e61c8409-2b3d-41a9-86ff-6de17ebba263}</vt:lpwstr>
  </property>
  <property fmtid="{D5CDD505-2E9C-101B-9397-08002B2CF9AE}" pid="15" name="RecordPoint_ActiveItemSiteId">
    <vt:lpwstr>{7c55c358-5415-4198-9ede-08a0775024ad}</vt:lpwstr>
  </property>
  <property fmtid="{D5CDD505-2E9C-101B-9397-08002B2CF9AE}" pid="16" name="RecordPoint_ActiveItemListId">
    <vt:lpwstr>{0ac98799-20dc-43fa-a7f5-120fca1d2db7}</vt:lpwstr>
  </property>
  <property fmtid="{D5CDD505-2E9C-101B-9397-08002B2CF9AE}" pid="17" name="RecordPoint_RecordNumberSubmitted">
    <vt:lpwstr>R20200000154057</vt:lpwstr>
  </property>
  <property fmtid="{D5CDD505-2E9C-101B-9397-08002B2CF9AE}" pid="18" name="RecordPoint_SubmissionDate">
    <vt:lpwstr/>
  </property>
  <property fmtid="{D5CDD505-2E9C-101B-9397-08002B2CF9AE}" pid="19" name="RecordPoint_ActiveItemMoved">
    <vt:lpwstr/>
  </property>
  <property fmtid="{D5CDD505-2E9C-101B-9397-08002B2CF9AE}" pid="20" name="RecordPoint_RecordFormat">
    <vt:lpwstr/>
  </property>
  <property fmtid="{D5CDD505-2E9C-101B-9397-08002B2CF9AE}" pid="21" name="RecordPoint_SubmissionCompleted">
    <vt:lpwstr>2020-07-20T17:28:43.3235256+10:00</vt:lpwstr>
  </property>
</Properties>
</file>