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p:sldMasterIdLst>
    <p:sldMasterId id="2147483648" r:id="rId1"/>
    <p:sldMasterId id="2147483657" r:id="rId2"/>
    <p:sldMasterId id="2147483666" r:id="rId3"/>
    <p:sldMasterId id="2147483678" r:id="rId4"/>
    <p:sldMasterId id="2147483691" r:id="rId5"/>
    <p:sldMasterId id="2147483705" r:id="rId6"/>
    <p:sldMasterId id="2147483715" r:id="rId7"/>
    <p:sldMasterId id="2147483724" r:id="rId8"/>
  </p:sldMasterIdLst>
  <p:notesMasterIdLst>
    <p:notesMasterId r:id="rId52"/>
  </p:notesMasterIdLst>
  <p:handoutMasterIdLst>
    <p:handoutMasterId r:id="rId53"/>
  </p:handoutMasterIdLst>
  <p:sldIdLst>
    <p:sldId id="359" r:id="rId9"/>
    <p:sldId id="360" r:id="rId10"/>
    <p:sldId id="256" r:id="rId11"/>
    <p:sldId id="363" r:id="rId12"/>
    <p:sldId id="364" r:id="rId13"/>
    <p:sldId id="266" r:id="rId14"/>
    <p:sldId id="365" r:id="rId15"/>
    <p:sldId id="309" r:id="rId16"/>
    <p:sldId id="324" r:id="rId17"/>
    <p:sldId id="367" r:id="rId18"/>
    <p:sldId id="366" r:id="rId19"/>
    <p:sldId id="304"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391" r:id="rId44"/>
    <p:sldId id="392" r:id="rId45"/>
    <p:sldId id="393" r:id="rId46"/>
    <p:sldId id="394" r:id="rId47"/>
    <p:sldId id="395" r:id="rId48"/>
    <p:sldId id="396" r:id="rId49"/>
    <p:sldId id="397" r:id="rId50"/>
    <p:sldId id="398" r:id="rId51"/>
  </p:sldIdLst>
  <p:sldSz cx="13004800" cy="9753600"/>
  <p:notesSz cx="6669088" cy="9753600"/>
  <p:defaultTextStyle>
    <a:lvl1pPr algn="ctr" defTabSz="584170">
      <a:defRPr sz="3600">
        <a:latin typeface="Helvetica Light"/>
        <a:ea typeface="Helvetica Light"/>
        <a:cs typeface="Helvetica Light"/>
        <a:sym typeface="Helvetica Light"/>
      </a:defRPr>
    </a:lvl1pPr>
    <a:lvl2pPr indent="228589" algn="ctr" defTabSz="584170">
      <a:defRPr sz="3600">
        <a:latin typeface="Helvetica Light"/>
        <a:ea typeface="Helvetica Light"/>
        <a:cs typeface="Helvetica Light"/>
        <a:sym typeface="Helvetica Light"/>
      </a:defRPr>
    </a:lvl2pPr>
    <a:lvl3pPr indent="457176" algn="ctr" defTabSz="584170">
      <a:defRPr sz="3600">
        <a:latin typeface="Helvetica Light"/>
        <a:ea typeface="Helvetica Light"/>
        <a:cs typeface="Helvetica Light"/>
        <a:sym typeface="Helvetica Light"/>
      </a:defRPr>
    </a:lvl3pPr>
    <a:lvl4pPr indent="685765" algn="ctr" defTabSz="584170">
      <a:defRPr sz="3600">
        <a:latin typeface="Helvetica Light"/>
        <a:ea typeface="Helvetica Light"/>
        <a:cs typeface="Helvetica Light"/>
        <a:sym typeface="Helvetica Light"/>
      </a:defRPr>
    </a:lvl4pPr>
    <a:lvl5pPr indent="914354" algn="ctr" defTabSz="584170">
      <a:defRPr sz="3600">
        <a:latin typeface="Helvetica Light"/>
        <a:ea typeface="Helvetica Light"/>
        <a:cs typeface="Helvetica Light"/>
        <a:sym typeface="Helvetica Light"/>
      </a:defRPr>
    </a:lvl5pPr>
    <a:lvl6pPr indent="1142941" algn="ctr" defTabSz="584170">
      <a:defRPr sz="3600">
        <a:latin typeface="Helvetica Light"/>
        <a:ea typeface="Helvetica Light"/>
        <a:cs typeface="Helvetica Light"/>
        <a:sym typeface="Helvetica Light"/>
      </a:defRPr>
    </a:lvl6pPr>
    <a:lvl7pPr indent="1371530" algn="ctr" defTabSz="584170">
      <a:defRPr sz="3600">
        <a:latin typeface="Helvetica Light"/>
        <a:ea typeface="Helvetica Light"/>
        <a:cs typeface="Helvetica Light"/>
        <a:sym typeface="Helvetica Light"/>
      </a:defRPr>
    </a:lvl7pPr>
    <a:lvl8pPr indent="1600119" algn="ctr" defTabSz="584170">
      <a:defRPr sz="3600">
        <a:latin typeface="Helvetica Light"/>
        <a:ea typeface="Helvetica Light"/>
        <a:cs typeface="Helvetica Light"/>
        <a:sym typeface="Helvetica Light"/>
      </a:defRPr>
    </a:lvl8pPr>
    <a:lvl9pPr indent="1828706" algn="ctr" defTabSz="584170">
      <a:defRPr sz="3600">
        <a:latin typeface="Helvetica Light"/>
        <a:ea typeface="Helvetica Light"/>
        <a:cs typeface="Helvetica Light"/>
        <a:sym typeface="Helvetica Light"/>
      </a:defRPr>
    </a:lvl9pPr>
  </p:defaultTextStyle>
  <p:extLst>
    <p:ext uri="{521415D9-36F7-43E2-AB2F-B90AF26B5E84}">
      <p14:sectionLst xmlns:p14="http://schemas.microsoft.com/office/powerpoint/2010/main">
        <p14:section name="Default Section" id="{7EFCCD0E-383E-4CB5-9CF1-7716E8B1A852}">
          <p14:sldIdLst>
            <p14:sldId id="359"/>
            <p14:sldId id="360"/>
          </p14:sldIdLst>
        </p14:section>
        <p14:section name="ASIC" id="{2456CF90-6D36-4B5E-9CF3-9F90AE2FBDE7}">
          <p14:sldIdLst>
            <p14:sldId id="256"/>
            <p14:sldId id="363"/>
            <p14:sldId id="364"/>
            <p14:sldId id="266"/>
            <p14:sldId id="365"/>
            <p14:sldId id="309"/>
            <p14:sldId id="324"/>
            <p14:sldId id="367"/>
            <p14:sldId id="366"/>
            <p14:sldId id="304"/>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1" autoAdjust="0"/>
    <p:restoredTop sz="89359" autoAdjust="0"/>
  </p:normalViewPr>
  <p:slideViewPr>
    <p:cSldViewPr>
      <p:cViewPr>
        <p:scale>
          <a:sx n="50" d="100"/>
          <a:sy n="50" d="100"/>
        </p:scale>
        <p:origin x="-1218" y="-516"/>
      </p:cViewPr>
      <p:guideLst>
        <p:guide orient="horz" pos="3072"/>
        <p:guide pos="4096"/>
      </p:guideLst>
    </p:cSldViewPr>
  </p:slideViewPr>
  <p:outlineViewPr>
    <p:cViewPr>
      <p:scale>
        <a:sx n="33" d="100"/>
        <a:sy n="33" d="100"/>
      </p:scale>
      <p:origin x="0" y="1722"/>
    </p:cViewPr>
  </p:outlineViewPr>
  <p:notesTextViewPr>
    <p:cViewPr>
      <p:scale>
        <a:sx n="66" d="100"/>
        <a:sy n="66" d="100"/>
      </p:scale>
      <p:origin x="0" y="0"/>
    </p:cViewPr>
  </p:notesTextViewPr>
  <p:sorterViewPr>
    <p:cViewPr>
      <p:scale>
        <a:sx n="75" d="100"/>
        <a:sy n="75" d="100"/>
      </p:scale>
      <p:origin x="0" y="0"/>
    </p:cViewPr>
  </p:sorterViewPr>
  <p:notesViewPr>
    <p:cSldViewPr>
      <p:cViewPr varScale="1">
        <p:scale>
          <a:sx n="89" d="100"/>
          <a:sy n="89" d="100"/>
        </p:scale>
        <p:origin x="-3786" y="-120"/>
      </p:cViewPr>
      <p:guideLst>
        <p:guide orient="horz" pos="3072"/>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568" cy="487918"/>
          </a:xfrm>
          <a:prstGeom prst="rect">
            <a:avLst/>
          </a:prstGeom>
        </p:spPr>
        <p:txBody>
          <a:bodyPr vert="horz" lIns="91010" tIns="45505" rIns="91010" bIns="45505" rtlCol="0"/>
          <a:lstStyle>
            <a:lvl1pPr algn="l">
              <a:defRPr sz="1200"/>
            </a:lvl1pPr>
          </a:lstStyle>
          <a:p>
            <a:endParaRPr lang="en-AU" dirty="0"/>
          </a:p>
        </p:txBody>
      </p:sp>
      <p:sp>
        <p:nvSpPr>
          <p:cNvPr id="3" name="Date Placeholder 2"/>
          <p:cNvSpPr>
            <a:spLocks noGrp="1"/>
          </p:cNvSpPr>
          <p:nvPr>
            <p:ph type="dt" sz="quarter" idx="1"/>
          </p:nvPr>
        </p:nvSpPr>
        <p:spPr>
          <a:xfrm>
            <a:off x="3776946" y="0"/>
            <a:ext cx="2890568" cy="487918"/>
          </a:xfrm>
          <a:prstGeom prst="rect">
            <a:avLst/>
          </a:prstGeom>
        </p:spPr>
        <p:txBody>
          <a:bodyPr vert="horz" lIns="91010" tIns="45505" rIns="91010" bIns="45505" rtlCol="0"/>
          <a:lstStyle>
            <a:lvl1pPr algn="r">
              <a:defRPr sz="1200"/>
            </a:lvl1pPr>
          </a:lstStyle>
          <a:p>
            <a:fld id="{361BCF9D-0E16-47D8-B111-E960F2FDFC3F}" type="datetimeFigureOut">
              <a:rPr lang="en-AU" smtClean="0"/>
              <a:t>24/08/2017</a:t>
            </a:fld>
            <a:endParaRPr lang="en-AU" dirty="0"/>
          </a:p>
        </p:txBody>
      </p:sp>
      <p:sp>
        <p:nvSpPr>
          <p:cNvPr id="4" name="Footer Placeholder 3"/>
          <p:cNvSpPr>
            <a:spLocks noGrp="1"/>
          </p:cNvSpPr>
          <p:nvPr>
            <p:ph type="ftr" sz="quarter" idx="2"/>
          </p:nvPr>
        </p:nvSpPr>
        <p:spPr>
          <a:xfrm>
            <a:off x="0" y="9264098"/>
            <a:ext cx="2890568" cy="487918"/>
          </a:xfrm>
          <a:prstGeom prst="rect">
            <a:avLst/>
          </a:prstGeom>
        </p:spPr>
        <p:txBody>
          <a:bodyPr vert="horz" lIns="91010" tIns="45505" rIns="91010" bIns="45505" rtlCol="0" anchor="b"/>
          <a:lstStyle>
            <a:lvl1pPr algn="l">
              <a:defRPr sz="1200"/>
            </a:lvl1pPr>
          </a:lstStyle>
          <a:p>
            <a:endParaRPr lang="en-AU" dirty="0"/>
          </a:p>
        </p:txBody>
      </p:sp>
      <p:sp>
        <p:nvSpPr>
          <p:cNvPr id="5" name="Slide Number Placeholder 4"/>
          <p:cNvSpPr>
            <a:spLocks noGrp="1"/>
          </p:cNvSpPr>
          <p:nvPr>
            <p:ph type="sldNum" sz="quarter" idx="3"/>
          </p:nvPr>
        </p:nvSpPr>
        <p:spPr>
          <a:xfrm>
            <a:off x="3776946" y="9264098"/>
            <a:ext cx="2890568" cy="487918"/>
          </a:xfrm>
          <a:prstGeom prst="rect">
            <a:avLst/>
          </a:prstGeom>
        </p:spPr>
        <p:txBody>
          <a:bodyPr vert="horz" lIns="91010" tIns="45505" rIns="91010" bIns="45505" rtlCol="0" anchor="b"/>
          <a:lstStyle>
            <a:lvl1pPr algn="r">
              <a:defRPr sz="1200"/>
            </a:lvl1pPr>
          </a:lstStyle>
          <a:p>
            <a:fld id="{3B226A95-95DC-4774-8F27-973200BC8FF6}" type="slidenum">
              <a:rPr lang="en-AU" smtClean="0"/>
              <a:t>‹#›</a:t>
            </a:fld>
            <a:endParaRPr lang="en-AU" dirty="0"/>
          </a:p>
        </p:txBody>
      </p:sp>
    </p:spTree>
    <p:extLst>
      <p:ext uri="{BB962C8B-B14F-4D97-AF65-F5344CB8AC3E}">
        <p14:creationId xmlns:p14="http://schemas.microsoft.com/office/powerpoint/2010/main" val="263945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896938" y="731838"/>
            <a:ext cx="4875212" cy="3657600"/>
          </a:xfrm>
          <a:prstGeom prst="rect">
            <a:avLst/>
          </a:prstGeom>
        </p:spPr>
        <p:txBody>
          <a:bodyPr lIns="91010" tIns="45505" rIns="91010" bIns="45505"/>
          <a:lstStyle/>
          <a:p>
            <a:pPr lvl="0"/>
            <a:endParaRPr dirty="0"/>
          </a:p>
        </p:txBody>
      </p:sp>
      <p:sp>
        <p:nvSpPr>
          <p:cNvPr id="30" name="Shape 30"/>
          <p:cNvSpPr>
            <a:spLocks noGrp="1"/>
          </p:cNvSpPr>
          <p:nvPr>
            <p:ph type="body" sz="quarter" idx="1"/>
          </p:nvPr>
        </p:nvSpPr>
        <p:spPr>
          <a:xfrm>
            <a:off x="889212" y="4632960"/>
            <a:ext cx="4890665" cy="4389120"/>
          </a:xfrm>
          <a:prstGeom prst="rect">
            <a:avLst/>
          </a:prstGeom>
        </p:spPr>
        <p:txBody>
          <a:bodyPr lIns="91010" tIns="45505" rIns="91010" bIns="45505"/>
          <a:lstStyle/>
          <a:p>
            <a:pPr lvl="0"/>
            <a:endParaRPr/>
          </a:p>
        </p:txBody>
      </p:sp>
    </p:spTree>
    <p:extLst>
      <p:ext uri="{BB962C8B-B14F-4D97-AF65-F5344CB8AC3E}">
        <p14:creationId xmlns:p14="http://schemas.microsoft.com/office/powerpoint/2010/main" val="3363732450"/>
      </p:ext>
    </p:extLst>
  </p:cSld>
  <p:clrMap bg1="lt1" tx1="dk1" bg2="lt2" tx2="dk2" accent1="accent1" accent2="accent2" accent3="accent3" accent4="accent4" accent5="accent5" accent6="accent6" hlink="hlink" folHlink="folHlink"/>
  <p:notesStyle>
    <a:lvl1pPr defTabSz="457176">
      <a:lnSpc>
        <a:spcPct val="125000"/>
      </a:lnSpc>
      <a:defRPr sz="2400">
        <a:latin typeface="Avenir Roman"/>
        <a:ea typeface="Avenir Roman"/>
        <a:cs typeface="Avenir Roman"/>
        <a:sym typeface="Avenir Roman"/>
      </a:defRPr>
    </a:lvl1pPr>
    <a:lvl2pPr indent="228589" defTabSz="457176">
      <a:lnSpc>
        <a:spcPct val="125000"/>
      </a:lnSpc>
      <a:defRPr sz="2400">
        <a:latin typeface="Avenir Roman"/>
        <a:ea typeface="Avenir Roman"/>
        <a:cs typeface="Avenir Roman"/>
        <a:sym typeface="Avenir Roman"/>
      </a:defRPr>
    </a:lvl2pPr>
    <a:lvl3pPr indent="457176" defTabSz="457176">
      <a:lnSpc>
        <a:spcPct val="125000"/>
      </a:lnSpc>
      <a:defRPr sz="2400">
        <a:latin typeface="Avenir Roman"/>
        <a:ea typeface="Avenir Roman"/>
        <a:cs typeface="Avenir Roman"/>
        <a:sym typeface="Avenir Roman"/>
      </a:defRPr>
    </a:lvl3pPr>
    <a:lvl4pPr indent="685765" defTabSz="457176">
      <a:lnSpc>
        <a:spcPct val="125000"/>
      </a:lnSpc>
      <a:defRPr sz="2400">
        <a:latin typeface="Avenir Roman"/>
        <a:ea typeface="Avenir Roman"/>
        <a:cs typeface="Avenir Roman"/>
        <a:sym typeface="Avenir Roman"/>
      </a:defRPr>
    </a:lvl4pPr>
    <a:lvl5pPr indent="914354" defTabSz="457176">
      <a:lnSpc>
        <a:spcPct val="125000"/>
      </a:lnSpc>
      <a:defRPr sz="2400">
        <a:latin typeface="Avenir Roman"/>
        <a:ea typeface="Avenir Roman"/>
        <a:cs typeface="Avenir Roman"/>
        <a:sym typeface="Avenir Roman"/>
      </a:defRPr>
    </a:lvl5pPr>
    <a:lvl6pPr indent="1142941" defTabSz="457176">
      <a:lnSpc>
        <a:spcPct val="125000"/>
      </a:lnSpc>
      <a:defRPr sz="2400">
        <a:latin typeface="Avenir Roman"/>
        <a:ea typeface="Avenir Roman"/>
        <a:cs typeface="Avenir Roman"/>
        <a:sym typeface="Avenir Roman"/>
      </a:defRPr>
    </a:lvl6pPr>
    <a:lvl7pPr indent="1371530" defTabSz="457176">
      <a:lnSpc>
        <a:spcPct val="125000"/>
      </a:lnSpc>
      <a:defRPr sz="2400">
        <a:latin typeface="Avenir Roman"/>
        <a:ea typeface="Avenir Roman"/>
        <a:cs typeface="Avenir Roman"/>
        <a:sym typeface="Avenir Roman"/>
      </a:defRPr>
    </a:lvl7pPr>
    <a:lvl8pPr indent="1600119" defTabSz="457176">
      <a:lnSpc>
        <a:spcPct val="125000"/>
      </a:lnSpc>
      <a:defRPr sz="2400">
        <a:latin typeface="Avenir Roman"/>
        <a:ea typeface="Avenir Roman"/>
        <a:cs typeface="Avenir Roman"/>
        <a:sym typeface="Avenir Roman"/>
      </a:defRPr>
    </a:lvl8pPr>
    <a:lvl9pPr indent="1828706" defTabSz="457176">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2800" dirty="0">
              <a:latin typeface="Calibri" panose="020F0502020204030204" pitchFamily="34" charset="0"/>
            </a:endParaRPr>
          </a:p>
        </p:txBody>
      </p:sp>
    </p:spTree>
    <p:extLst>
      <p:ext uri="{BB962C8B-B14F-4D97-AF65-F5344CB8AC3E}">
        <p14:creationId xmlns:p14="http://schemas.microsoft.com/office/powerpoint/2010/main" val="780447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10"/>
          </p:nvPr>
        </p:nvSpPr>
        <p:spPr>
          <a:xfrm>
            <a:off x="0" y="9263815"/>
            <a:ext cx="2890665" cy="488225"/>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
        <p:nvSpPr>
          <p:cNvPr id="5" name="Slide Number Placeholder 4"/>
          <p:cNvSpPr>
            <a:spLocks noGrp="1"/>
          </p:cNvSpPr>
          <p:nvPr>
            <p:ph type="sldNum" sz="quarter" idx="11"/>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20</a:t>
            </a:fld>
            <a:endParaRPr lang="en-AU">
              <a:solidFill>
                <a:prstClr val="black"/>
              </a:solidFill>
              <a:latin typeface="Calibri"/>
            </a:endParaRPr>
          </a:p>
        </p:txBody>
      </p:sp>
    </p:spTree>
    <p:extLst>
      <p:ext uri="{BB962C8B-B14F-4D97-AF65-F5344CB8AC3E}">
        <p14:creationId xmlns:p14="http://schemas.microsoft.com/office/powerpoint/2010/main" val="351859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10"/>
          </p:nvPr>
        </p:nvSpPr>
        <p:spPr>
          <a:xfrm>
            <a:off x="0" y="9263815"/>
            <a:ext cx="2890665" cy="488225"/>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
        <p:nvSpPr>
          <p:cNvPr id="5" name="Slide Number Placeholder 4"/>
          <p:cNvSpPr>
            <a:spLocks noGrp="1"/>
          </p:cNvSpPr>
          <p:nvPr>
            <p:ph type="sldNum" sz="quarter" idx="11"/>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21</a:t>
            </a:fld>
            <a:endParaRPr lang="en-AU">
              <a:solidFill>
                <a:prstClr val="black"/>
              </a:solidFill>
              <a:latin typeface="Calibri"/>
            </a:endParaRPr>
          </a:p>
        </p:txBody>
      </p:sp>
    </p:spTree>
    <p:extLst>
      <p:ext uri="{BB962C8B-B14F-4D97-AF65-F5344CB8AC3E}">
        <p14:creationId xmlns:p14="http://schemas.microsoft.com/office/powerpoint/2010/main" val="188331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p:txBody>
      </p:sp>
      <p:sp>
        <p:nvSpPr>
          <p:cNvPr id="4" name="Footer Placeholder 3"/>
          <p:cNvSpPr>
            <a:spLocks noGrp="1"/>
          </p:cNvSpPr>
          <p:nvPr>
            <p:ph type="ftr" sz="quarter" idx="10"/>
          </p:nvPr>
        </p:nvSpPr>
        <p:spPr>
          <a:xfrm>
            <a:off x="0" y="9263815"/>
            <a:ext cx="2890665" cy="488225"/>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
        <p:nvSpPr>
          <p:cNvPr id="5" name="Slide Number Placeholder 4"/>
          <p:cNvSpPr>
            <a:spLocks noGrp="1"/>
          </p:cNvSpPr>
          <p:nvPr>
            <p:ph type="sldNum" sz="quarter" idx="11"/>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22</a:t>
            </a:fld>
            <a:endParaRPr lang="en-AU">
              <a:solidFill>
                <a:prstClr val="black"/>
              </a:solidFill>
              <a:latin typeface="Calibri"/>
            </a:endParaRPr>
          </a:p>
        </p:txBody>
      </p:sp>
    </p:spTree>
    <p:extLst>
      <p:ext uri="{BB962C8B-B14F-4D97-AF65-F5344CB8AC3E}">
        <p14:creationId xmlns:p14="http://schemas.microsoft.com/office/powerpoint/2010/main" val="397785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347" indent="-168347">
              <a:buFont typeface="Arial" panose="020B0604020202020204" pitchFamily="34" charset="0"/>
              <a:buChar char="•"/>
            </a:pPr>
            <a:endParaRPr lang="en-AU" sz="1200" kern="1200" dirty="0">
              <a:solidFill>
                <a:schemeClr val="tx1"/>
              </a:solidFill>
              <a:latin typeface="+mn-lt"/>
              <a:ea typeface="+mn-ea"/>
              <a:cs typeface="+mn-cs"/>
            </a:endParaRPr>
          </a:p>
        </p:txBody>
      </p:sp>
      <p:sp>
        <p:nvSpPr>
          <p:cNvPr id="4" name="Footer Placeholder 3"/>
          <p:cNvSpPr>
            <a:spLocks noGrp="1"/>
          </p:cNvSpPr>
          <p:nvPr>
            <p:ph type="ftr" sz="quarter" idx="10"/>
          </p:nvPr>
        </p:nvSpPr>
        <p:spPr>
          <a:xfrm>
            <a:off x="0" y="9263815"/>
            <a:ext cx="2890665" cy="488225"/>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
        <p:nvSpPr>
          <p:cNvPr id="5" name="Slide Number Placeholder 4"/>
          <p:cNvSpPr>
            <a:spLocks noGrp="1"/>
          </p:cNvSpPr>
          <p:nvPr>
            <p:ph type="sldNum" sz="quarter" idx="11"/>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23</a:t>
            </a:fld>
            <a:endParaRPr lang="en-AU">
              <a:solidFill>
                <a:prstClr val="black"/>
              </a:solidFill>
              <a:latin typeface="Calibri"/>
            </a:endParaRPr>
          </a:p>
        </p:txBody>
      </p:sp>
    </p:spTree>
    <p:extLst>
      <p:ext uri="{BB962C8B-B14F-4D97-AF65-F5344CB8AC3E}">
        <p14:creationId xmlns:p14="http://schemas.microsoft.com/office/powerpoint/2010/main" val="2690555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10"/>
          </p:nvPr>
        </p:nvSpPr>
        <p:spPr>
          <a:xfrm>
            <a:off x="0" y="9263815"/>
            <a:ext cx="2890665" cy="488225"/>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
        <p:nvSpPr>
          <p:cNvPr id="5" name="Slide Number Placeholder 4"/>
          <p:cNvSpPr>
            <a:spLocks noGrp="1"/>
          </p:cNvSpPr>
          <p:nvPr>
            <p:ph type="sldNum" sz="quarter" idx="11"/>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24</a:t>
            </a:fld>
            <a:endParaRPr lang="en-AU">
              <a:solidFill>
                <a:prstClr val="black"/>
              </a:solidFill>
              <a:latin typeface="Calibri"/>
            </a:endParaRPr>
          </a:p>
        </p:txBody>
      </p:sp>
    </p:spTree>
    <p:extLst>
      <p:ext uri="{BB962C8B-B14F-4D97-AF65-F5344CB8AC3E}">
        <p14:creationId xmlns:p14="http://schemas.microsoft.com/office/powerpoint/2010/main" val="317782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a:xfrm>
            <a:off x="0" y="9263815"/>
            <a:ext cx="2890665" cy="488225"/>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
        <p:nvSpPr>
          <p:cNvPr id="5" name="Slide Number Placeholder 4"/>
          <p:cNvSpPr>
            <a:spLocks noGrp="1"/>
          </p:cNvSpPr>
          <p:nvPr>
            <p:ph type="sldNum" sz="quarter" idx="11"/>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25</a:t>
            </a:fld>
            <a:endParaRPr lang="en-AU">
              <a:solidFill>
                <a:prstClr val="black"/>
              </a:solidFill>
              <a:latin typeface="Calibri"/>
            </a:endParaRPr>
          </a:p>
        </p:txBody>
      </p:sp>
    </p:spTree>
    <p:extLst>
      <p:ext uri="{BB962C8B-B14F-4D97-AF65-F5344CB8AC3E}">
        <p14:creationId xmlns:p14="http://schemas.microsoft.com/office/powerpoint/2010/main" val="138922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10"/>
          </p:nvPr>
        </p:nvSpPr>
        <p:spPr>
          <a:xfrm>
            <a:off x="0" y="9263815"/>
            <a:ext cx="2890665" cy="488225"/>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
        <p:nvSpPr>
          <p:cNvPr id="5" name="Slide Number Placeholder 4"/>
          <p:cNvSpPr>
            <a:spLocks noGrp="1"/>
          </p:cNvSpPr>
          <p:nvPr>
            <p:ph type="sldNum" sz="quarter" idx="11"/>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26</a:t>
            </a:fld>
            <a:endParaRPr lang="en-AU">
              <a:solidFill>
                <a:prstClr val="black"/>
              </a:solidFill>
              <a:latin typeface="Calibri"/>
            </a:endParaRPr>
          </a:p>
        </p:txBody>
      </p:sp>
    </p:spTree>
    <p:extLst>
      <p:ext uri="{BB962C8B-B14F-4D97-AF65-F5344CB8AC3E}">
        <p14:creationId xmlns:p14="http://schemas.microsoft.com/office/powerpoint/2010/main" val="2877979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897849" rtl="0">
              <a:lnSpc>
                <a:spcPct val="100000"/>
              </a:lnSpc>
              <a:defRPr/>
            </a:pPr>
            <a:endParaRPr lang="en-AU" dirty="0"/>
          </a:p>
        </p:txBody>
      </p:sp>
      <p:sp>
        <p:nvSpPr>
          <p:cNvPr id="4" name="Footer Placeholder 3"/>
          <p:cNvSpPr>
            <a:spLocks noGrp="1"/>
          </p:cNvSpPr>
          <p:nvPr>
            <p:ph type="ftr" sz="quarter" idx="10"/>
          </p:nvPr>
        </p:nvSpPr>
        <p:spPr>
          <a:xfrm>
            <a:off x="0" y="9263815"/>
            <a:ext cx="2890665" cy="488225"/>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
        <p:nvSpPr>
          <p:cNvPr id="5" name="Slide Number Placeholder 4"/>
          <p:cNvSpPr>
            <a:spLocks noGrp="1"/>
          </p:cNvSpPr>
          <p:nvPr>
            <p:ph type="sldNum" sz="quarter" idx="11"/>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27</a:t>
            </a:fld>
            <a:endParaRPr lang="en-AU">
              <a:solidFill>
                <a:prstClr val="black"/>
              </a:solidFill>
              <a:latin typeface="Calibri"/>
            </a:endParaRPr>
          </a:p>
        </p:txBody>
      </p:sp>
    </p:spTree>
    <p:extLst>
      <p:ext uri="{BB962C8B-B14F-4D97-AF65-F5344CB8AC3E}">
        <p14:creationId xmlns:p14="http://schemas.microsoft.com/office/powerpoint/2010/main" val="388603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28</a:t>
            </a:fld>
            <a:endParaRPr lang="en-AU">
              <a:solidFill>
                <a:prstClr val="black"/>
              </a:solidFill>
              <a:latin typeface="Calibri"/>
            </a:endParaRPr>
          </a:p>
        </p:txBody>
      </p:sp>
      <p:sp>
        <p:nvSpPr>
          <p:cNvPr id="5" name="Footer Placeholder 4"/>
          <p:cNvSpPr>
            <a:spLocks noGrp="1"/>
          </p:cNvSpPr>
          <p:nvPr>
            <p:ph type="ftr" sz="quarter" idx="4"/>
          </p:nvPr>
        </p:nvSpPr>
        <p:spPr>
          <a:xfrm>
            <a:off x="1" y="9264228"/>
            <a:ext cx="2889938" cy="487680"/>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Tree>
    <p:extLst>
      <p:ext uri="{BB962C8B-B14F-4D97-AF65-F5344CB8AC3E}">
        <p14:creationId xmlns:p14="http://schemas.microsoft.com/office/powerpoint/2010/main" val="2559236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777803" y="9264440"/>
            <a:ext cx="2889731" cy="487602"/>
          </a:xfrm>
          <a:prstGeom prst="rect">
            <a:avLst/>
          </a:prstGeom>
        </p:spPr>
        <p:txBody>
          <a:bodyPr lIns="89666" tIns="44833" rIns="89666" bIns="44833"/>
          <a:lstStyle/>
          <a:p>
            <a:fld id="{1BF7B33C-F9CD-426A-A983-F31FF25F4CC0}" type="slidenum">
              <a:rPr lang="en-AU" smtClean="0">
                <a:solidFill>
                  <a:prstClr val="black"/>
                </a:solidFill>
                <a:latin typeface="Calibri"/>
              </a:rPr>
              <a:pPr/>
              <a:t>29</a:t>
            </a:fld>
            <a:endParaRPr lang="en-AU">
              <a:solidFill>
                <a:prstClr val="black"/>
              </a:solidFill>
              <a:latin typeface="Calibri"/>
            </a:endParaRPr>
          </a:p>
        </p:txBody>
      </p:sp>
    </p:spTree>
    <p:extLst>
      <p:ext uri="{BB962C8B-B14F-4D97-AF65-F5344CB8AC3E}">
        <p14:creationId xmlns:p14="http://schemas.microsoft.com/office/powerpoint/2010/main" val="48133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1479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777803" y="9264440"/>
            <a:ext cx="2889731" cy="487602"/>
          </a:xfrm>
          <a:prstGeom prst="rect">
            <a:avLst/>
          </a:prstGeom>
        </p:spPr>
        <p:txBody>
          <a:bodyPr lIns="89666" tIns="44833" rIns="89666" bIns="44833"/>
          <a:lstStyle/>
          <a:p>
            <a:fld id="{1BF7B33C-F9CD-426A-A983-F31FF25F4CC0}" type="slidenum">
              <a:rPr lang="en-AU" smtClean="0">
                <a:solidFill>
                  <a:prstClr val="black"/>
                </a:solidFill>
                <a:latin typeface="Calibri"/>
              </a:rPr>
              <a:pPr/>
              <a:t>30</a:t>
            </a:fld>
            <a:endParaRPr lang="en-AU">
              <a:solidFill>
                <a:prstClr val="black"/>
              </a:solidFill>
              <a:latin typeface="Calibri"/>
            </a:endParaRPr>
          </a:p>
        </p:txBody>
      </p:sp>
    </p:spTree>
    <p:extLst>
      <p:ext uri="{BB962C8B-B14F-4D97-AF65-F5344CB8AC3E}">
        <p14:creationId xmlns:p14="http://schemas.microsoft.com/office/powerpoint/2010/main" val="921552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124" indent="-168124">
              <a:buFont typeface="Arial" panose="020B0604020202020204" pitchFamily="34" charset="0"/>
              <a:buChar char="•"/>
            </a:pPr>
            <a:endParaRPr lang="en-AU" b="1" dirty="0"/>
          </a:p>
        </p:txBody>
      </p:sp>
      <p:sp>
        <p:nvSpPr>
          <p:cNvPr id="4" name="Slide Number Placeholder 3"/>
          <p:cNvSpPr>
            <a:spLocks noGrp="1"/>
          </p:cNvSpPr>
          <p:nvPr>
            <p:ph type="sldNum" sz="quarter" idx="10"/>
          </p:nvPr>
        </p:nvSpPr>
        <p:spPr>
          <a:xfrm>
            <a:off x="3777803" y="9264440"/>
            <a:ext cx="2889731" cy="487602"/>
          </a:xfrm>
          <a:prstGeom prst="rect">
            <a:avLst/>
          </a:prstGeom>
        </p:spPr>
        <p:txBody>
          <a:bodyPr lIns="89666" tIns="44833" rIns="89666" bIns="44833"/>
          <a:lstStyle/>
          <a:p>
            <a:fld id="{1BF7B33C-F9CD-426A-A983-F31FF25F4CC0}" type="slidenum">
              <a:rPr lang="en-AU" smtClean="0">
                <a:solidFill>
                  <a:prstClr val="black"/>
                </a:solidFill>
                <a:latin typeface="Calibri"/>
              </a:rPr>
              <a:pPr/>
              <a:t>31</a:t>
            </a:fld>
            <a:endParaRPr lang="en-AU">
              <a:solidFill>
                <a:prstClr val="black"/>
              </a:solidFill>
              <a:latin typeface="Calibri"/>
            </a:endParaRPr>
          </a:p>
        </p:txBody>
      </p:sp>
    </p:spTree>
    <p:extLst>
      <p:ext uri="{BB962C8B-B14F-4D97-AF65-F5344CB8AC3E}">
        <p14:creationId xmlns:p14="http://schemas.microsoft.com/office/powerpoint/2010/main" val="583365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777803" y="9264440"/>
            <a:ext cx="2889731" cy="487602"/>
          </a:xfrm>
          <a:prstGeom prst="rect">
            <a:avLst/>
          </a:prstGeom>
        </p:spPr>
        <p:txBody>
          <a:bodyPr lIns="89666" tIns="44833" rIns="89666" bIns="44833"/>
          <a:lstStyle/>
          <a:p>
            <a:fld id="{1BF7B33C-F9CD-426A-A983-F31FF25F4CC0}" type="slidenum">
              <a:rPr lang="en-AU" smtClean="0">
                <a:solidFill>
                  <a:prstClr val="black"/>
                </a:solidFill>
                <a:latin typeface="Calibri"/>
              </a:rPr>
              <a:pPr/>
              <a:t>32</a:t>
            </a:fld>
            <a:endParaRPr lang="en-AU">
              <a:solidFill>
                <a:prstClr val="black"/>
              </a:solidFill>
              <a:latin typeface="Calibri"/>
            </a:endParaRPr>
          </a:p>
        </p:txBody>
      </p:sp>
    </p:spTree>
    <p:extLst>
      <p:ext uri="{BB962C8B-B14F-4D97-AF65-F5344CB8AC3E}">
        <p14:creationId xmlns:p14="http://schemas.microsoft.com/office/powerpoint/2010/main" val="1313269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124" indent="-168124">
              <a:buFont typeface="Arial" panose="020B0604020202020204" pitchFamily="34" charset="0"/>
              <a:buChar char="•"/>
            </a:pPr>
            <a:endParaRPr lang="en-AU"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777803" y="9264440"/>
            <a:ext cx="2889731" cy="487602"/>
          </a:xfrm>
          <a:prstGeom prst="rect">
            <a:avLst/>
          </a:prstGeom>
        </p:spPr>
        <p:txBody>
          <a:bodyPr lIns="89666" tIns="44833" rIns="89666" bIns="44833"/>
          <a:lstStyle/>
          <a:p>
            <a:fld id="{1BF7B33C-F9CD-426A-A983-F31FF25F4CC0}" type="slidenum">
              <a:rPr lang="en-AU" smtClean="0">
                <a:solidFill>
                  <a:prstClr val="black"/>
                </a:solidFill>
                <a:latin typeface="Calibri"/>
              </a:rPr>
              <a:pPr/>
              <a:t>33</a:t>
            </a:fld>
            <a:endParaRPr lang="en-AU">
              <a:solidFill>
                <a:prstClr val="black"/>
              </a:solidFill>
              <a:latin typeface="Calibri"/>
            </a:endParaRPr>
          </a:p>
        </p:txBody>
      </p:sp>
    </p:spTree>
    <p:extLst>
      <p:ext uri="{BB962C8B-B14F-4D97-AF65-F5344CB8AC3E}">
        <p14:creationId xmlns:p14="http://schemas.microsoft.com/office/powerpoint/2010/main" val="130142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777803" y="9264440"/>
            <a:ext cx="2889731" cy="487602"/>
          </a:xfrm>
          <a:prstGeom prst="rect">
            <a:avLst/>
          </a:prstGeom>
        </p:spPr>
        <p:txBody>
          <a:bodyPr lIns="89666" tIns="44833" rIns="89666" bIns="44833"/>
          <a:lstStyle/>
          <a:p>
            <a:fld id="{1BF7B33C-F9CD-426A-A983-F31FF25F4CC0}" type="slidenum">
              <a:rPr lang="en-AU" smtClean="0">
                <a:solidFill>
                  <a:prstClr val="black"/>
                </a:solidFill>
                <a:latin typeface="Calibri"/>
              </a:rPr>
              <a:pPr/>
              <a:t>34</a:t>
            </a:fld>
            <a:endParaRPr lang="en-AU">
              <a:solidFill>
                <a:prstClr val="black"/>
              </a:solidFill>
              <a:latin typeface="Calibri"/>
            </a:endParaRPr>
          </a:p>
        </p:txBody>
      </p:sp>
    </p:spTree>
    <p:extLst>
      <p:ext uri="{BB962C8B-B14F-4D97-AF65-F5344CB8AC3E}">
        <p14:creationId xmlns:p14="http://schemas.microsoft.com/office/powerpoint/2010/main" val="2008650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a:xfrm>
            <a:off x="3777803" y="9264440"/>
            <a:ext cx="2889731" cy="487602"/>
          </a:xfrm>
          <a:prstGeom prst="rect">
            <a:avLst/>
          </a:prstGeom>
        </p:spPr>
        <p:txBody>
          <a:bodyPr lIns="89666" tIns="44833" rIns="89666" bIns="44833"/>
          <a:lstStyle/>
          <a:p>
            <a:fld id="{1BF7B33C-F9CD-426A-A983-F31FF25F4CC0}" type="slidenum">
              <a:rPr lang="en-AU" smtClean="0">
                <a:solidFill>
                  <a:prstClr val="black"/>
                </a:solidFill>
                <a:latin typeface="Calibri"/>
              </a:rPr>
              <a:pPr/>
              <a:t>36</a:t>
            </a:fld>
            <a:endParaRPr lang="en-AU">
              <a:solidFill>
                <a:prstClr val="black"/>
              </a:solidFill>
              <a:latin typeface="Calibri"/>
            </a:endParaRPr>
          </a:p>
        </p:txBody>
      </p:sp>
    </p:spTree>
    <p:extLst>
      <p:ext uri="{BB962C8B-B14F-4D97-AF65-F5344CB8AC3E}">
        <p14:creationId xmlns:p14="http://schemas.microsoft.com/office/powerpoint/2010/main" val="4151616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777128" y="9264440"/>
            <a:ext cx="2890405" cy="487602"/>
          </a:xfrm>
          <a:prstGeom prst="rect">
            <a:avLst/>
          </a:prstGeom>
        </p:spPr>
        <p:txBody>
          <a:bodyPr lIns="89675" tIns="44838" rIns="89675" bIns="44838"/>
          <a:lstStyle/>
          <a:p>
            <a:fld id="{D5A593CC-2149-4E6C-BC3C-0044C280ECB2}" type="slidenum">
              <a:rPr lang="en-AU" smtClean="0">
                <a:solidFill>
                  <a:prstClr val="black"/>
                </a:solidFill>
                <a:latin typeface="Calibri"/>
              </a:rPr>
              <a:pPr/>
              <a:t>37</a:t>
            </a:fld>
            <a:endParaRPr lang="en-AU">
              <a:solidFill>
                <a:prstClr val="black"/>
              </a:solidFill>
              <a:latin typeface="Calibri"/>
            </a:endParaRPr>
          </a:p>
        </p:txBody>
      </p:sp>
    </p:spTree>
    <p:extLst>
      <p:ext uri="{BB962C8B-B14F-4D97-AF65-F5344CB8AC3E}">
        <p14:creationId xmlns:p14="http://schemas.microsoft.com/office/powerpoint/2010/main" val="3894489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777128" y="9264440"/>
            <a:ext cx="2890405" cy="487602"/>
          </a:xfrm>
          <a:prstGeom prst="rect">
            <a:avLst/>
          </a:prstGeom>
        </p:spPr>
        <p:txBody>
          <a:bodyPr lIns="89675" tIns="44838" rIns="89675" bIns="44838"/>
          <a:lstStyle/>
          <a:p>
            <a:fld id="{D5A593CC-2149-4E6C-BC3C-0044C280ECB2}" type="slidenum">
              <a:rPr lang="en-AU" smtClean="0">
                <a:solidFill>
                  <a:prstClr val="black"/>
                </a:solidFill>
                <a:latin typeface="Calibri"/>
              </a:rPr>
              <a:pPr/>
              <a:t>38</a:t>
            </a:fld>
            <a:endParaRPr lang="en-AU">
              <a:solidFill>
                <a:prstClr val="black"/>
              </a:solidFill>
              <a:latin typeface="Calibri"/>
            </a:endParaRPr>
          </a:p>
        </p:txBody>
      </p:sp>
    </p:spTree>
    <p:extLst>
      <p:ext uri="{BB962C8B-B14F-4D97-AF65-F5344CB8AC3E}">
        <p14:creationId xmlns:p14="http://schemas.microsoft.com/office/powerpoint/2010/main" val="2853327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777128" y="9264440"/>
            <a:ext cx="2890405" cy="487602"/>
          </a:xfrm>
          <a:prstGeom prst="rect">
            <a:avLst/>
          </a:prstGeom>
        </p:spPr>
        <p:txBody>
          <a:bodyPr lIns="89675" tIns="44838" rIns="89675" bIns="44838"/>
          <a:lstStyle/>
          <a:p>
            <a:fld id="{D5A593CC-2149-4E6C-BC3C-0044C280ECB2}" type="slidenum">
              <a:rPr lang="en-AU" smtClean="0">
                <a:solidFill>
                  <a:prstClr val="black"/>
                </a:solidFill>
                <a:latin typeface="Calibri"/>
              </a:rPr>
              <a:pPr/>
              <a:t>39</a:t>
            </a:fld>
            <a:endParaRPr lang="en-AU">
              <a:solidFill>
                <a:prstClr val="black"/>
              </a:solidFill>
              <a:latin typeface="Calibri"/>
            </a:endParaRPr>
          </a:p>
        </p:txBody>
      </p:sp>
    </p:spTree>
    <p:extLst>
      <p:ext uri="{BB962C8B-B14F-4D97-AF65-F5344CB8AC3E}">
        <p14:creationId xmlns:p14="http://schemas.microsoft.com/office/powerpoint/2010/main" val="2199263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a:xfrm>
            <a:off x="3777128" y="9264440"/>
            <a:ext cx="2890405" cy="487602"/>
          </a:xfrm>
          <a:prstGeom prst="rect">
            <a:avLst/>
          </a:prstGeom>
        </p:spPr>
        <p:txBody>
          <a:bodyPr lIns="89675" tIns="44838" rIns="89675" bIns="44838"/>
          <a:lstStyle/>
          <a:p>
            <a:fld id="{D5A593CC-2149-4E6C-BC3C-0044C280ECB2}" type="slidenum">
              <a:rPr lang="en-AU" smtClean="0">
                <a:solidFill>
                  <a:prstClr val="black"/>
                </a:solidFill>
                <a:latin typeface="Calibri"/>
              </a:rPr>
              <a:pPr/>
              <a:t>40</a:t>
            </a:fld>
            <a:endParaRPr lang="en-AU">
              <a:solidFill>
                <a:prstClr val="black"/>
              </a:solidFill>
              <a:latin typeface="Calibri"/>
            </a:endParaRPr>
          </a:p>
        </p:txBody>
      </p:sp>
    </p:spTree>
    <p:extLst>
      <p:ext uri="{BB962C8B-B14F-4D97-AF65-F5344CB8AC3E}">
        <p14:creationId xmlns:p14="http://schemas.microsoft.com/office/powerpoint/2010/main" val="1691979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147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AU" sz="1200" b="1" u="sng" kern="1200" dirty="0">
                <a:solidFill>
                  <a:schemeClr val="tx1"/>
                </a:solidFill>
                <a:latin typeface="+mn-lt"/>
                <a:ea typeface="+mn-ea"/>
                <a:cs typeface="Arial" pitchFamily="34" charset="0"/>
              </a:rPr>
              <a:t>Privacy Impact Assessments</a:t>
            </a:r>
            <a:endParaRPr lang="en-AU" sz="1200" b="1" kern="1200" dirty="0">
              <a:solidFill>
                <a:schemeClr val="tx1"/>
              </a:solidFill>
              <a:latin typeface="+mn-lt"/>
              <a:ea typeface="+mn-ea"/>
              <a:cs typeface="Arial" pitchFamily="34" charset="0"/>
            </a:endParaRPr>
          </a:p>
          <a:p>
            <a:r>
              <a:rPr lang="en-AU" sz="1200" b="1" kern="1200" dirty="0">
                <a:solidFill>
                  <a:schemeClr val="tx1"/>
                </a:solidFill>
                <a:latin typeface="+mn-lt"/>
                <a:ea typeface="+mn-ea"/>
                <a:cs typeface="Arial" pitchFamily="34" charset="0"/>
              </a:rPr>
              <a:t>A PIA is a systematic assessment of a project that identifies the impact that the project might have on the privacy of individuals, and sets out recommendations for managing, minimising or eliminating those impacts. Completing a PIA can be straightforward – the important thing while you are doing it is to turn your mind to the privacy risks.</a:t>
            </a:r>
          </a:p>
          <a:p>
            <a:r>
              <a:rPr lang="en-AU" sz="1200" b="1" kern="1200" dirty="0">
                <a:solidFill>
                  <a:schemeClr val="tx1"/>
                </a:solidFill>
                <a:latin typeface="+mn-lt"/>
                <a:ea typeface="+mn-ea"/>
                <a:cs typeface="Arial" pitchFamily="34" charset="0"/>
              </a:rPr>
              <a:t>Each PIA will vary depending on the nature and extent of personal information that is involved in a project, but one of the main things that a PIA should do is map out the information flow for a particular project.</a:t>
            </a:r>
          </a:p>
          <a:p>
            <a:r>
              <a:rPr lang="en-AU" sz="1200" b="1" kern="1200" dirty="0">
                <a:solidFill>
                  <a:schemeClr val="tx1"/>
                </a:solidFill>
                <a:latin typeface="+mn-lt"/>
                <a:ea typeface="+mn-ea"/>
                <a:cs typeface="Arial" pitchFamily="34" charset="0"/>
              </a:rPr>
              <a:t>[Show 1</a:t>
            </a:r>
            <a:r>
              <a:rPr lang="en-AU" sz="1200" b="1" kern="1200" baseline="30000" dirty="0">
                <a:solidFill>
                  <a:schemeClr val="tx1"/>
                </a:solidFill>
                <a:latin typeface="+mn-lt"/>
                <a:ea typeface="+mn-ea"/>
                <a:cs typeface="Arial" pitchFamily="34" charset="0"/>
              </a:rPr>
              <a:t>st</a:t>
            </a:r>
            <a:r>
              <a:rPr lang="en-AU" sz="1200" b="1" kern="1200" dirty="0">
                <a:solidFill>
                  <a:schemeClr val="tx1"/>
                </a:solidFill>
                <a:latin typeface="+mn-lt"/>
                <a:ea typeface="+mn-ea"/>
                <a:cs typeface="Arial" pitchFamily="34" charset="0"/>
              </a:rPr>
              <a:t> diagram slide]</a:t>
            </a:r>
          </a:p>
          <a:p>
            <a:r>
              <a:rPr lang="en-AU" sz="1200" b="1" kern="1200" dirty="0">
                <a:solidFill>
                  <a:schemeClr val="tx1"/>
                </a:solidFill>
                <a:latin typeface="+mn-lt"/>
                <a:ea typeface="+mn-ea"/>
                <a:cs typeface="Arial" pitchFamily="34" charset="0"/>
              </a:rPr>
              <a:t>This is a very basic example of what an information flow in a PIA can look like. In this example, a start-up operator is collecting personal information from an individual, who interacts with the start-up via an app on their smartphone. Once collected, the personal information is transferred to the start-up operator’s IT environment, where the personal information is used to deliver services to the individual. A copy of the individual’s personal information is copied and transferred to a data warehouse for storage. </a:t>
            </a:r>
          </a:p>
          <a:p>
            <a:r>
              <a:rPr lang="en-AU" sz="1200" b="1" kern="1200" dirty="0">
                <a:solidFill>
                  <a:schemeClr val="tx1"/>
                </a:solidFill>
                <a:latin typeface="+mn-lt"/>
                <a:ea typeface="+mn-ea"/>
                <a:cs typeface="Arial" pitchFamily="34" charset="0"/>
              </a:rPr>
              <a:t> [Show 2</a:t>
            </a:r>
            <a:r>
              <a:rPr lang="en-AU" sz="1200" b="1" kern="1200" baseline="30000" dirty="0">
                <a:solidFill>
                  <a:schemeClr val="tx1"/>
                </a:solidFill>
                <a:latin typeface="+mn-lt"/>
                <a:ea typeface="+mn-ea"/>
                <a:cs typeface="Arial" pitchFamily="34" charset="0"/>
              </a:rPr>
              <a:t>nd</a:t>
            </a:r>
            <a:r>
              <a:rPr lang="en-AU" sz="1200" b="1" kern="1200" dirty="0">
                <a:solidFill>
                  <a:schemeClr val="tx1"/>
                </a:solidFill>
                <a:latin typeface="+mn-lt"/>
                <a:ea typeface="+mn-ea"/>
                <a:cs typeface="Arial" pitchFamily="34" charset="0"/>
              </a:rPr>
              <a:t> diagram slide]</a:t>
            </a:r>
          </a:p>
          <a:p>
            <a:r>
              <a:rPr lang="en-AU" sz="1200" b="1" kern="1200" dirty="0">
                <a:solidFill>
                  <a:schemeClr val="tx1"/>
                </a:solidFill>
                <a:latin typeface="+mn-lt"/>
                <a:ea typeface="+mn-ea"/>
                <a:cs typeface="Arial" pitchFamily="34" charset="0"/>
              </a:rPr>
              <a:t>Using this example, mapping out the information flow should provoke questions about how personal information is handled at every step of that information flow. You should be asking yourself questions like:</a:t>
            </a:r>
          </a:p>
          <a:p>
            <a:pPr lvl="0"/>
            <a:r>
              <a:rPr lang="en-AU" sz="1200" b="1" kern="1200" dirty="0">
                <a:solidFill>
                  <a:schemeClr val="tx1"/>
                </a:solidFill>
                <a:latin typeface="+mn-lt"/>
                <a:ea typeface="+mn-ea"/>
                <a:cs typeface="Arial" pitchFamily="34" charset="0"/>
              </a:rPr>
              <a:t>What types of personal information am I collecting?</a:t>
            </a:r>
          </a:p>
          <a:p>
            <a:pPr lvl="0"/>
            <a:r>
              <a:rPr lang="en-AU" sz="1200" b="1" kern="1200" dirty="0">
                <a:solidFill>
                  <a:schemeClr val="tx1"/>
                </a:solidFill>
                <a:latin typeface="+mn-lt"/>
                <a:ea typeface="+mn-ea"/>
                <a:cs typeface="Arial" pitchFamily="34" charset="0"/>
              </a:rPr>
              <a:t>How do I intend to use the personal information I collect? Can I use it that way?	</a:t>
            </a:r>
          </a:p>
          <a:p>
            <a:pPr lvl="0"/>
            <a:r>
              <a:rPr lang="en-AU" sz="1200" b="1" kern="1200" dirty="0">
                <a:solidFill>
                  <a:schemeClr val="tx1"/>
                </a:solidFill>
                <a:latin typeface="+mn-lt"/>
                <a:ea typeface="+mn-ea"/>
                <a:cs typeface="Arial" pitchFamily="34" charset="0"/>
              </a:rPr>
              <a:t>How am I notifying the individual about the personal information I am collecting and using?</a:t>
            </a:r>
          </a:p>
          <a:p>
            <a:pPr lvl="0"/>
            <a:r>
              <a:rPr lang="en-AU" sz="1200" b="1" kern="1200" dirty="0">
                <a:solidFill>
                  <a:schemeClr val="tx1"/>
                </a:solidFill>
                <a:latin typeface="+mn-lt"/>
                <a:ea typeface="+mn-ea"/>
                <a:cs typeface="Arial" pitchFamily="34" charset="0"/>
              </a:rPr>
              <a:t>How will I keep the personal information secure?</a:t>
            </a:r>
          </a:p>
          <a:p>
            <a:r>
              <a:rPr lang="en-AU" sz="1200" b="1" kern="1200" dirty="0">
                <a:solidFill>
                  <a:schemeClr val="tx1"/>
                </a:solidFill>
                <a:latin typeface="+mn-lt"/>
                <a:ea typeface="+mn-ea"/>
                <a:cs typeface="Arial" pitchFamily="34" charset="0"/>
              </a:rPr>
              <a:t>[Show 3</a:t>
            </a:r>
            <a:r>
              <a:rPr lang="en-AU" sz="1200" b="1" kern="1200" baseline="30000" dirty="0">
                <a:solidFill>
                  <a:schemeClr val="tx1"/>
                </a:solidFill>
                <a:latin typeface="+mn-lt"/>
                <a:ea typeface="+mn-ea"/>
                <a:cs typeface="Arial" pitchFamily="34" charset="0"/>
              </a:rPr>
              <a:t>rd</a:t>
            </a:r>
            <a:r>
              <a:rPr lang="en-AU" sz="1200" b="1" kern="1200" dirty="0">
                <a:solidFill>
                  <a:schemeClr val="tx1"/>
                </a:solidFill>
                <a:latin typeface="+mn-lt"/>
                <a:ea typeface="+mn-ea"/>
                <a:cs typeface="Arial" pitchFamily="34" charset="0"/>
              </a:rPr>
              <a:t> diagram slide]</a:t>
            </a:r>
          </a:p>
          <a:p>
            <a:r>
              <a:rPr lang="en-AU" sz="1200" b="1" kern="1200" dirty="0">
                <a:solidFill>
                  <a:schemeClr val="tx1"/>
                </a:solidFill>
                <a:latin typeface="+mn-lt"/>
                <a:ea typeface="+mn-ea"/>
                <a:cs typeface="Arial" pitchFamily="34" charset="0"/>
              </a:rPr>
              <a:t>Using the information flow map, a PIA should then identify any privacy issues and suggest ways that the privacy risks can be managed, minimised or eliminated.</a:t>
            </a:r>
          </a:p>
          <a:p>
            <a:r>
              <a:rPr lang="en-AU" sz="1200" b="1" kern="1200" dirty="0">
                <a:solidFill>
                  <a:schemeClr val="tx1"/>
                </a:solidFill>
                <a:latin typeface="+mn-lt"/>
                <a:ea typeface="+mn-ea"/>
                <a:cs typeface="Arial" pitchFamily="34" charset="0"/>
              </a:rPr>
              <a:t>As I have said, this is a very basic example and is by no means exhaustive of the sorts of questions that you should be asking when you conduct a PIA. Having said that, while the information flows may well be far more complex for your start-up, the underlying principles of understanding the flows of information and mitigating any risks that may apply to those information flows are relevant for businesses of all sizes. </a:t>
            </a:r>
          </a:p>
          <a:p>
            <a:r>
              <a:rPr lang="en-AU" sz="1200" b="1" kern="1200" dirty="0">
                <a:solidFill>
                  <a:schemeClr val="tx1"/>
                </a:solidFill>
                <a:latin typeface="+mn-lt"/>
                <a:ea typeface="+mn-ea"/>
                <a:cs typeface="Arial" pitchFamily="34" charset="0"/>
              </a:rPr>
              <a:t>There are some other underlying principles that consistently apply to PIAs that are useful to keep in mind:</a:t>
            </a:r>
          </a:p>
          <a:p>
            <a:pPr lvl="0"/>
            <a:r>
              <a:rPr lang="en-AU" sz="1200" b="1" kern="1200" dirty="0">
                <a:solidFill>
                  <a:schemeClr val="tx1"/>
                </a:solidFill>
                <a:latin typeface="+mn-lt"/>
                <a:ea typeface="+mn-ea"/>
                <a:cs typeface="Arial" pitchFamily="34" charset="0"/>
              </a:rPr>
              <a:t>a PIA should be done at a stage that is early enough for it to influence how the project proceeds (e.g. at the planning and design or business case stage)</a:t>
            </a:r>
          </a:p>
          <a:p>
            <a:pPr lvl="0"/>
            <a:r>
              <a:rPr lang="en-AU" sz="1200" b="1" kern="1200" dirty="0">
                <a:solidFill>
                  <a:schemeClr val="tx1"/>
                </a:solidFill>
                <a:latin typeface="+mn-lt"/>
                <a:ea typeface="+mn-ea"/>
                <a:cs typeface="Arial" pitchFamily="34" charset="0"/>
              </a:rPr>
              <a:t>a PIA should evolve with a project and be treated as a ‘living document’. Effective PIAs will contemplate privacy risks that might arise if a project expands in scale or scope. When the project changes, the PIA should be revisited and updated</a:t>
            </a:r>
          </a:p>
          <a:p>
            <a:pPr lvl="0"/>
            <a:r>
              <a:rPr lang="en-AU" sz="1200" b="1" kern="1200" dirty="0">
                <a:solidFill>
                  <a:schemeClr val="tx1"/>
                </a:solidFill>
                <a:latin typeface="+mn-lt"/>
                <a:ea typeface="+mn-ea"/>
                <a:cs typeface="Arial" pitchFamily="34" charset="0"/>
              </a:rPr>
              <a:t>a PIA should incorporate feedback on privacy risks from stakeholders that might be interested or affected by a project.</a:t>
            </a:r>
          </a:p>
          <a:p>
            <a:r>
              <a:rPr lang="en-AU" sz="1200" b="1" kern="1200" dirty="0">
                <a:solidFill>
                  <a:schemeClr val="tx1"/>
                </a:solidFill>
                <a:latin typeface="+mn-lt"/>
                <a:ea typeface="+mn-ea"/>
                <a:cs typeface="Arial" pitchFamily="34" charset="0"/>
              </a:rPr>
              <a:t>This has been a brief overview of the PIA process. There is more detailed guidance about conducting PIAs, and about some of the other compliance issues I have mentioned today, in our written privacy resource for start-up businesses. The resource is available on our website, and we have some printouts here for you to take away if you are interested.</a:t>
            </a:r>
          </a:p>
          <a:p>
            <a:r>
              <a:rPr lang="en-AU" sz="1200" b="1" u="sng" kern="1200" dirty="0">
                <a:solidFill>
                  <a:schemeClr val="tx1"/>
                </a:solidFill>
                <a:latin typeface="+mn-lt"/>
                <a:ea typeface="+mn-ea"/>
                <a:cs typeface="Arial" pitchFamily="34" charset="0"/>
              </a:rPr>
              <a:t>Enforcement powers</a:t>
            </a:r>
            <a:endParaRPr lang="en-AU" sz="1200" b="1" kern="1200" dirty="0">
              <a:solidFill>
                <a:schemeClr val="tx1"/>
              </a:solidFill>
              <a:latin typeface="+mn-lt"/>
              <a:ea typeface="+mn-ea"/>
              <a:cs typeface="Arial" pitchFamily="34" charset="0"/>
            </a:endParaRPr>
          </a:p>
          <a:p>
            <a:r>
              <a:rPr lang="en-AU" sz="1200" b="1" kern="1200" dirty="0">
                <a:solidFill>
                  <a:schemeClr val="tx1"/>
                </a:solidFill>
                <a:latin typeface="+mn-lt"/>
                <a:ea typeface="+mn-ea"/>
                <a:cs typeface="Arial" pitchFamily="34" charset="0"/>
              </a:rPr>
              <a:t>So while your start-up may or may not </a:t>
            </a:r>
            <a:r>
              <a:rPr lang="en-AU" sz="1200" b="1" i="1" kern="1200" dirty="0">
                <a:solidFill>
                  <a:schemeClr val="tx1"/>
                </a:solidFill>
                <a:latin typeface="+mn-lt"/>
                <a:ea typeface="+mn-ea"/>
                <a:cs typeface="Arial" pitchFamily="34" charset="0"/>
              </a:rPr>
              <a:t>need</a:t>
            </a:r>
            <a:r>
              <a:rPr lang="en-AU" sz="1200" b="1" kern="1200" dirty="0">
                <a:solidFill>
                  <a:schemeClr val="tx1"/>
                </a:solidFill>
                <a:latin typeface="+mn-lt"/>
                <a:ea typeface="+mn-ea"/>
                <a:cs typeface="Arial" pitchFamily="34" charset="0"/>
              </a:rPr>
              <a:t> to comply with the Privacy Act, it makes good commercial sense to exercise good privacy practices right from the beginning. </a:t>
            </a:r>
          </a:p>
          <a:p>
            <a:r>
              <a:rPr lang="en-AU" sz="1200" b="1" kern="1200" dirty="0">
                <a:solidFill>
                  <a:schemeClr val="tx1"/>
                </a:solidFill>
                <a:latin typeface="+mn-lt"/>
                <a:ea typeface="+mn-ea"/>
                <a:cs typeface="Arial" pitchFamily="34" charset="0"/>
              </a:rPr>
              <a:t>While we encourage businesses to demonstrate good privacy practices, if things do go wrong, the Commissioner has various regulatory powers to ensure compliance with the Privacy Act. This includes seeking a civil penalty of up to $1.7 million for serious or repeated breaches. We will also generally make public any regulatory action we have taken.</a:t>
            </a:r>
          </a:p>
          <a:p>
            <a:endParaRPr lang="en-AU" dirty="0"/>
          </a:p>
        </p:txBody>
      </p:sp>
      <p:sp>
        <p:nvSpPr>
          <p:cNvPr id="4" name="Slide Number Placeholder 3"/>
          <p:cNvSpPr>
            <a:spLocks noGrp="1"/>
          </p:cNvSpPr>
          <p:nvPr>
            <p:ph type="sldNum" sz="quarter" idx="10"/>
          </p:nvPr>
        </p:nvSpPr>
        <p:spPr>
          <a:xfrm>
            <a:off x="3777128" y="9264440"/>
            <a:ext cx="2890405" cy="487602"/>
          </a:xfrm>
          <a:prstGeom prst="rect">
            <a:avLst/>
          </a:prstGeom>
        </p:spPr>
        <p:txBody>
          <a:bodyPr lIns="89675" tIns="44838" rIns="89675" bIns="44838"/>
          <a:lstStyle/>
          <a:p>
            <a:fld id="{D5A593CC-2149-4E6C-BC3C-0044C280ECB2}" type="slidenum">
              <a:rPr lang="en-AU" smtClean="0">
                <a:solidFill>
                  <a:prstClr val="black"/>
                </a:solidFill>
                <a:latin typeface="Calibri"/>
              </a:rPr>
              <a:pPr/>
              <a:t>41</a:t>
            </a:fld>
            <a:endParaRPr lang="en-AU">
              <a:solidFill>
                <a:prstClr val="black"/>
              </a:solidFill>
              <a:latin typeface="Calibri"/>
            </a:endParaRPr>
          </a:p>
        </p:txBody>
      </p:sp>
    </p:spTree>
    <p:extLst>
      <p:ext uri="{BB962C8B-B14F-4D97-AF65-F5344CB8AC3E}">
        <p14:creationId xmlns:p14="http://schemas.microsoft.com/office/powerpoint/2010/main" val="1769102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AU" sz="1200" b="1" kern="1200" dirty="0">
                <a:solidFill>
                  <a:schemeClr val="tx1"/>
                </a:solidFill>
                <a:latin typeface="+mn-lt"/>
                <a:ea typeface="+mn-ea"/>
                <a:cs typeface="Arial" pitchFamily="34" charset="0"/>
              </a:rPr>
              <a:t>[Show 3</a:t>
            </a:r>
            <a:r>
              <a:rPr lang="en-AU" sz="1200" b="1" kern="1200" baseline="30000" dirty="0">
                <a:solidFill>
                  <a:schemeClr val="tx1"/>
                </a:solidFill>
                <a:latin typeface="+mn-lt"/>
                <a:ea typeface="+mn-ea"/>
                <a:cs typeface="Arial" pitchFamily="34" charset="0"/>
              </a:rPr>
              <a:t>rd</a:t>
            </a:r>
            <a:r>
              <a:rPr lang="en-AU" sz="1200" b="1" kern="1200" dirty="0">
                <a:solidFill>
                  <a:schemeClr val="tx1"/>
                </a:solidFill>
                <a:latin typeface="+mn-lt"/>
                <a:ea typeface="+mn-ea"/>
                <a:cs typeface="Arial" pitchFamily="34" charset="0"/>
              </a:rPr>
              <a:t> diagram slide]</a:t>
            </a:r>
          </a:p>
          <a:p>
            <a:r>
              <a:rPr lang="en-AU" sz="1200" b="1" kern="1200" dirty="0">
                <a:solidFill>
                  <a:schemeClr val="tx1"/>
                </a:solidFill>
                <a:latin typeface="+mn-lt"/>
                <a:ea typeface="+mn-ea"/>
                <a:cs typeface="Arial" pitchFamily="34" charset="0"/>
              </a:rPr>
              <a:t>Using the information flow map, a PIA should then identify any privacy issues and suggest ways that the privacy risks can be managed, minimised or eliminated.</a:t>
            </a:r>
          </a:p>
          <a:p>
            <a:r>
              <a:rPr lang="en-AU" sz="1200" b="1" kern="1200" dirty="0">
                <a:solidFill>
                  <a:schemeClr val="tx1"/>
                </a:solidFill>
                <a:latin typeface="+mn-lt"/>
                <a:ea typeface="+mn-ea"/>
                <a:cs typeface="Arial" pitchFamily="34" charset="0"/>
              </a:rPr>
              <a:t>As I have said, this is a very basic example and is by no means exhaustive of the sorts of questions that you should be asking when you conduct a PIA. Having said that, while the information flows may well be far more complex for your start-up, the underlying principles of understanding the flows of information and mitigating any risks that may apply to those information flows are relevant for businesses of all sizes. </a:t>
            </a:r>
          </a:p>
          <a:p>
            <a:r>
              <a:rPr lang="en-AU" sz="1200" b="1" kern="1200" dirty="0">
                <a:solidFill>
                  <a:schemeClr val="tx1"/>
                </a:solidFill>
                <a:latin typeface="+mn-lt"/>
                <a:ea typeface="+mn-ea"/>
                <a:cs typeface="Arial" pitchFamily="34" charset="0"/>
              </a:rPr>
              <a:t>There are some other underlying principles that consistently apply to PIAs that are useful to keep in mind:</a:t>
            </a:r>
          </a:p>
          <a:p>
            <a:pPr lvl="0"/>
            <a:r>
              <a:rPr lang="en-AU" sz="1200" b="1" kern="1200" dirty="0">
                <a:solidFill>
                  <a:schemeClr val="tx1"/>
                </a:solidFill>
                <a:latin typeface="+mn-lt"/>
                <a:ea typeface="+mn-ea"/>
                <a:cs typeface="Arial" pitchFamily="34" charset="0"/>
              </a:rPr>
              <a:t>a PIA should be done at a stage that is early enough for it to influence how the project proceeds (e.g. at the planning and design or business case stage)</a:t>
            </a:r>
          </a:p>
          <a:p>
            <a:pPr lvl="0"/>
            <a:r>
              <a:rPr lang="en-AU" sz="1200" b="1" kern="1200" dirty="0">
                <a:solidFill>
                  <a:schemeClr val="tx1"/>
                </a:solidFill>
                <a:latin typeface="+mn-lt"/>
                <a:ea typeface="+mn-ea"/>
                <a:cs typeface="Arial" pitchFamily="34" charset="0"/>
              </a:rPr>
              <a:t>a PIA should evolve with a project and be treated as a ‘living document’. Effective PIAs will contemplate privacy risks that might arise if a project expands in scale or scope. When the project changes, the PIA should be revisited and updated</a:t>
            </a:r>
          </a:p>
          <a:p>
            <a:pPr lvl="0"/>
            <a:r>
              <a:rPr lang="en-AU" sz="1200" b="1" kern="1200" dirty="0">
                <a:solidFill>
                  <a:schemeClr val="tx1"/>
                </a:solidFill>
                <a:latin typeface="+mn-lt"/>
                <a:ea typeface="+mn-ea"/>
                <a:cs typeface="Arial" pitchFamily="34" charset="0"/>
              </a:rPr>
              <a:t>a PIA should incorporate feedback on privacy risks from stakeholders that might be interested or affected by a project.</a:t>
            </a:r>
          </a:p>
          <a:p>
            <a:r>
              <a:rPr lang="en-AU" sz="1200" b="1" kern="1200" dirty="0">
                <a:solidFill>
                  <a:schemeClr val="tx1"/>
                </a:solidFill>
                <a:latin typeface="+mn-lt"/>
                <a:ea typeface="+mn-ea"/>
                <a:cs typeface="Arial" pitchFamily="34" charset="0"/>
              </a:rPr>
              <a:t>This has been a brief overview of the PIA process. There is more detailed guidance about conducting PIAs, and about some of the other compliance issues I have mentioned today, in our written privacy resource for start-up businesses. The resource is available on our website, and we have some printouts here for you to take away if you are interested.</a:t>
            </a:r>
          </a:p>
          <a:p>
            <a:endParaRPr lang="en-AU" sz="1200" b="1" u="sng" kern="1200" dirty="0">
              <a:solidFill>
                <a:schemeClr val="tx1"/>
              </a:solidFill>
              <a:latin typeface="+mn-lt"/>
              <a:ea typeface="+mn-ea"/>
              <a:cs typeface="Arial" pitchFamily="34" charset="0"/>
            </a:endParaRPr>
          </a:p>
          <a:p>
            <a:r>
              <a:rPr lang="en-AU" sz="1200" b="1" u="sng" kern="1200" dirty="0">
                <a:solidFill>
                  <a:schemeClr val="tx1"/>
                </a:solidFill>
                <a:latin typeface="+mn-lt"/>
                <a:ea typeface="+mn-ea"/>
                <a:cs typeface="Arial" pitchFamily="34" charset="0"/>
              </a:rPr>
              <a:t>Enforcement powers</a:t>
            </a:r>
            <a:endParaRPr lang="en-AU" sz="1200" b="1" kern="1200" dirty="0">
              <a:solidFill>
                <a:schemeClr val="tx1"/>
              </a:solidFill>
              <a:latin typeface="+mn-lt"/>
              <a:ea typeface="+mn-ea"/>
              <a:cs typeface="Arial" pitchFamily="34" charset="0"/>
            </a:endParaRPr>
          </a:p>
          <a:p>
            <a:r>
              <a:rPr lang="en-AU" sz="1200" b="1" kern="1200" dirty="0">
                <a:solidFill>
                  <a:schemeClr val="tx1"/>
                </a:solidFill>
                <a:latin typeface="+mn-lt"/>
                <a:ea typeface="+mn-ea"/>
                <a:cs typeface="Arial" pitchFamily="34" charset="0"/>
              </a:rPr>
              <a:t>So while your start-up may or may not </a:t>
            </a:r>
            <a:r>
              <a:rPr lang="en-AU" sz="1200" b="1" i="1" kern="1200" dirty="0">
                <a:solidFill>
                  <a:schemeClr val="tx1"/>
                </a:solidFill>
                <a:latin typeface="+mn-lt"/>
                <a:ea typeface="+mn-ea"/>
                <a:cs typeface="Arial" pitchFamily="34" charset="0"/>
              </a:rPr>
              <a:t>need</a:t>
            </a:r>
            <a:r>
              <a:rPr lang="en-AU" sz="1200" b="1" kern="1200" dirty="0">
                <a:solidFill>
                  <a:schemeClr val="tx1"/>
                </a:solidFill>
                <a:latin typeface="+mn-lt"/>
                <a:ea typeface="+mn-ea"/>
                <a:cs typeface="Arial" pitchFamily="34" charset="0"/>
              </a:rPr>
              <a:t> to comply with the Privacy Act, it makes good commercial sense to exercise good privacy practices right from the beginning. </a:t>
            </a:r>
          </a:p>
          <a:p>
            <a:r>
              <a:rPr lang="en-AU" sz="1200" b="1" kern="1200" dirty="0">
                <a:solidFill>
                  <a:schemeClr val="tx1"/>
                </a:solidFill>
                <a:latin typeface="+mn-lt"/>
                <a:ea typeface="+mn-ea"/>
                <a:cs typeface="Arial" pitchFamily="34" charset="0"/>
              </a:rPr>
              <a:t>While we encourage businesses to demonstrate good privacy practices, if things do go wrong, the Commissioner has various regulatory powers to ensure compliance with the Privacy Act. This includes seeking a civil penalty of up to $1.7 million for serious or repeated breaches. We will also generally make public any regulatory action we have taken.</a:t>
            </a:r>
          </a:p>
          <a:p>
            <a:endParaRPr lang="en-AU" dirty="0"/>
          </a:p>
        </p:txBody>
      </p:sp>
      <p:sp>
        <p:nvSpPr>
          <p:cNvPr id="4" name="Slide Number Placeholder 3"/>
          <p:cNvSpPr>
            <a:spLocks noGrp="1"/>
          </p:cNvSpPr>
          <p:nvPr>
            <p:ph type="sldNum" sz="quarter" idx="10"/>
          </p:nvPr>
        </p:nvSpPr>
        <p:spPr>
          <a:xfrm>
            <a:off x="3777128" y="9264440"/>
            <a:ext cx="2890405" cy="487602"/>
          </a:xfrm>
          <a:prstGeom prst="rect">
            <a:avLst/>
          </a:prstGeom>
        </p:spPr>
        <p:txBody>
          <a:bodyPr lIns="89675" tIns="44838" rIns="89675" bIns="44838"/>
          <a:lstStyle/>
          <a:p>
            <a:fld id="{D5A593CC-2149-4E6C-BC3C-0044C280ECB2}" type="slidenum">
              <a:rPr lang="en-AU" smtClean="0">
                <a:solidFill>
                  <a:prstClr val="black"/>
                </a:solidFill>
                <a:latin typeface="Calibri"/>
              </a:rPr>
              <a:pPr/>
              <a:t>42</a:t>
            </a:fld>
            <a:endParaRPr lang="en-AU">
              <a:solidFill>
                <a:prstClr val="black"/>
              </a:solidFill>
              <a:latin typeface="Calibri"/>
            </a:endParaRPr>
          </a:p>
        </p:txBody>
      </p:sp>
    </p:spTree>
    <p:extLst>
      <p:ext uri="{BB962C8B-B14F-4D97-AF65-F5344CB8AC3E}">
        <p14:creationId xmlns:p14="http://schemas.microsoft.com/office/powerpoint/2010/main" val="2565064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3746" y="5308848"/>
            <a:ext cx="5354225" cy="4099656"/>
          </a:xfrm>
        </p:spPr>
        <p:txBody>
          <a:bodyPr>
            <a:normAutofit/>
          </a:bodyPr>
          <a:lstStyle/>
          <a:p>
            <a:endParaRPr lang="en-AU" dirty="0" smtClean="0"/>
          </a:p>
          <a:p>
            <a:endParaRPr lang="en-AU" dirty="0"/>
          </a:p>
        </p:txBody>
      </p:sp>
      <p:sp>
        <p:nvSpPr>
          <p:cNvPr id="4" name="Slide Number Placeholder 3"/>
          <p:cNvSpPr>
            <a:spLocks noGrp="1"/>
          </p:cNvSpPr>
          <p:nvPr>
            <p:ph type="sldNum" sz="quarter" idx="10"/>
          </p:nvPr>
        </p:nvSpPr>
        <p:spPr>
          <a:xfrm>
            <a:off x="3777128" y="9264440"/>
            <a:ext cx="2890405" cy="487602"/>
          </a:xfrm>
          <a:prstGeom prst="rect">
            <a:avLst/>
          </a:prstGeom>
        </p:spPr>
        <p:txBody>
          <a:bodyPr lIns="89675" tIns="44838" rIns="89675" bIns="44838"/>
          <a:lstStyle/>
          <a:p>
            <a:fld id="{D5A593CC-2149-4E6C-BC3C-0044C280ECB2}" type="slidenum">
              <a:rPr lang="en-AU" smtClean="0">
                <a:solidFill>
                  <a:prstClr val="black"/>
                </a:solidFill>
                <a:latin typeface="Calibri"/>
              </a:rPr>
              <a:pPr/>
              <a:t>43</a:t>
            </a:fld>
            <a:endParaRPr lang="en-AU">
              <a:solidFill>
                <a:prstClr val="black"/>
              </a:solidFill>
              <a:latin typeface="Calibri"/>
            </a:endParaRPr>
          </a:p>
        </p:txBody>
      </p:sp>
    </p:spTree>
    <p:extLst>
      <p:ext uri="{BB962C8B-B14F-4D97-AF65-F5344CB8AC3E}">
        <p14:creationId xmlns:p14="http://schemas.microsoft.com/office/powerpoint/2010/main" val="156897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1479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147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1479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147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latin typeface="Calibri" panose="020F0502020204030204" pitchFamily="34" charset="0"/>
            </a:endParaRPr>
          </a:p>
        </p:txBody>
      </p:sp>
    </p:spTree>
    <p:extLst>
      <p:ext uri="{BB962C8B-B14F-4D97-AF65-F5344CB8AC3E}">
        <p14:creationId xmlns:p14="http://schemas.microsoft.com/office/powerpoint/2010/main" val="464690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p:txBody>
      </p:sp>
      <p:sp>
        <p:nvSpPr>
          <p:cNvPr id="4" name="Slide Number Placeholder 3"/>
          <p:cNvSpPr>
            <a:spLocks noGrp="1"/>
          </p:cNvSpPr>
          <p:nvPr>
            <p:ph type="sldNum" sz="quarter" idx="10"/>
          </p:nvPr>
        </p:nvSpPr>
        <p:spPr>
          <a:xfrm>
            <a:off x="3776866" y="9263815"/>
            <a:ext cx="2890665" cy="488225"/>
          </a:xfrm>
          <a:prstGeom prst="rect">
            <a:avLst/>
          </a:prstGeom>
        </p:spPr>
        <p:txBody>
          <a:bodyPr lIns="89785" tIns="44892" rIns="89785" bIns="44892"/>
          <a:lstStyle/>
          <a:p>
            <a:fld id="{9A507647-80D8-4B70-9B42-C48D504B1301}" type="slidenum">
              <a:rPr lang="en-AU" smtClean="0">
                <a:solidFill>
                  <a:prstClr val="black"/>
                </a:solidFill>
                <a:latin typeface="Calibri"/>
              </a:rPr>
              <a:pPr/>
              <a:t>19</a:t>
            </a:fld>
            <a:endParaRPr lang="en-AU">
              <a:solidFill>
                <a:prstClr val="black"/>
              </a:solidFill>
              <a:latin typeface="Calibri"/>
            </a:endParaRPr>
          </a:p>
        </p:txBody>
      </p:sp>
      <p:sp>
        <p:nvSpPr>
          <p:cNvPr id="5" name="Footer Placeholder 4"/>
          <p:cNvSpPr>
            <a:spLocks noGrp="1"/>
          </p:cNvSpPr>
          <p:nvPr>
            <p:ph type="ftr" sz="quarter" idx="4"/>
          </p:nvPr>
        </p:nvSpPr>
        <p:spPr>
          <a:xfrm>
            <a:off x="1" y="9264228"/>
            <a:ext cx="2889938" cy="487680"/>
          </a:xfrm>
          <a:prstGeom prst="rect">
            <a:avLst/>
          </a:prstGeom>
        </p:spPr>
        <p:txBody>
          <a:bodyPr lIns="89785" tIns="44892" rIns="89785" bIns="44892"/>
          <a:lstStyle/>
          <a:p>
            <a:r>
              <a:rPr lang="en-AU" smtClean="0">
                <a:solidFill>
                  <a:prstClr val="black"/>
                </a:solidFill>
                <a:latin typeface="Calibri"/>
              </a:rPr>
              <a:t>​‌For Official Use Only‌​</a:t>
            </a:r>
            <a:endParaRPr lang="en-AU">
              <a:solidFill>
                <a:prstClr val="black"/>
              </a:solidFill>
              <a:latin typeface="Calibri"/>
            </a:endParaRPr>
          </a:p>
        </p:txBody>
      </p:sp>
    </p:spTree>
    <p:extLst>
      <p:ext uri="{BB962C8B-B14F-4D97-AF65-F5344CB8AC3E}">
        <p14:creationId xmlns:p14="http://schemas.microsoft.com/office/powerpoint/2010/main" val="34300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image" Target="../media/image21.emf"/><Relationship Id="rId5" Type="http://schemas.openxmlformats.org/officeDocument/2006/relationships/oleObject" Target="../embeddings/oleObject2.bin"/><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21.emf"/><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6.xml"/><Relationship Id="rId4" Type="http://schemas.openxmlformats.org/officeDocument/2006/relationships/tags" Target="../tags/tag12.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21.emf"/><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Master" Target="../slideMasters/slideMaster6.xml"/><Relationship Id="rId4" Type="http://schemas.openxmlformats.org/officeDocument/2006/relationships/tags" Target="../tags/tag15.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vmlDrawing" Target="../drawings/vmlDrawing5.vml"/><Relationship Id="rId5" Type="http://schemas.openxmlformats.org/officeDocument/2006/relationships/image" Target="../media/image21.emf"/><Relationship Id="rId4" Type="http://schemas.openxmlformats.org/officeDocument/2006/relationships/oleObject" Target="../embeddings/oleObject5.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xml"/><Relationship Id="rId1" Type="http://schemas.openxmlformats.org/officeDocument/2006/relationships/vmlDrawing" Target="../drawings/vmlDrawing6.vml"/><Relationship Id="rId5" Type="http://schemas.openxmlformats.org/officeDocument/2006/relationships/image" Target="../media/image21.emf"/><Relationship Id="rId4" Type="http://schemas.openxmlformats.org/officeDocument/2006/relationships/oleObject" Target="../embeddings/oleObject6.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xml"/><Relationship Id="rId1" Type="http://schemas.openxmlformats.org/officeDocument/2006/relationships/vmlDrawing" Target="../drawings/vmlDrawing7.vml"/><Relationship Id="rId5" Type="http://schemas.openxmlformats.org/officeDocument/2006/relationships/image" Target="../media/image21.emf"/><Relationship Id="rId4" Type="http://schemas.openxmlformats.org/officeDocument/2006/relationships/oleObject" Target="../embeddings/oleObject7.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9.xml"/><Relationship Id="rId1" Type="http://schemas.openxmlformats.org/officeDocument/2006/relationships/vmlDrawing" Target="../drawings/vmlDrawing8.vml"/><Relationship Id="rId5" Type="http://schemas.openxmlformats.org/officeDocument/2006/relationships/image" Target="../media/image21.emf"/><Relationship Id="rId4" Type="http://schemas.openxmlformats.org/officeDocument/2006/relationships/oleObject" Target="../embeddings/oleObject8.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0.xml"/><Relationship Id="rId1" Type="http://schemas.openxmlformats.org/officeDocument/2006/relationships/vmlDrawing" Target="../drawings/vmlDrawing9.vml"/><Relationship Id="rId5" Type="http://schemas.openxmlformats.org/officeDocument/2006/relationships/image" Target="../media/image21.emf"/><Relationship Id="rId4" Type="http://schemas.openxmlformats.org/officeDocument/2006/relationships/oleObject" Target="../embeddings/oleObject9.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xml"/><Relationship Id="rId1" Type="http://schemas.openxmlformats.org/officeDocument/2006/relationships/vmlDrawing" Target="../drawings/vmlDrawing11.vml"/><Relationship Id="rId5" Type="http://schemas.openxmlformats.org/officeDocument/2006/relationships/image" Target="../media/image21.emf"/><Relationship Id="rId4" Type="http://schemas.openxmlformats.org/officeDocument/2006/relationships/oleObject" Target="../embeddings/oleObject11.bin"/></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24.xml"/><Relationship Id="rId7" Type="http://schemas.openxmlformats.org/officeDocument/2006/relationships/image" Target="../media/image21.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27.png"/><Relationship Id="rId4" Type="http://schemas.openxmlformats.org/officeDocument/2006/relationships/slideMaster" Target="../slideMasters/slideMaster7.xml"/><Relationship Id="rId9"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9.png"/><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21.emf"/><Relationship Id="rId5" Type="http://schemas.openxmlformats.org/officeDocument/2006/relationships/oleObject" Target="../embeddings/oleObject13.bin"/><Relationship Id="rId4" Type="http://schemas.openxmlformats.org/officeDocument/2006/relationships/image" Target="../media/image28.jpeg"/></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9.png"/><Relationship Id="rId2" Type="http://schemas.openxmlformats.org/officeDocument/2006/relationships/tags" Target="../tags/tag26.xml"/><Relationship Id="rId1" Type="http://schemas.openxmlformats.org/officeDocument/2006/relationships/vmlDrawing" Target="../drawings/vmlDrawing14.vml"/><Relationship Id="rId6" Type="http://schemas.openxmlformats.org/officeDocument/2006/relationships/image" Target="../media/image21.emf"/><Relationship Id="rId5" Type="http://schemas.openxmlformats.org/officeDocument/2006/relationships/oleObject" Target="../embeddings/oleObject14.bin"/><Relationship Id="rId4" Type="http://schemas.openxmlformats.org/officeDocument/2006/relationships/image" Target="../media/image30.jpeg"/></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9.png"/><Relationship Id="rId2" Type="http://schemas.openxmlformats.org/officeDocument/2006/relationships/tags" Target="../tags/tag27.xml"/><Relationship Id="rId1" Type="http://schemas.openxmlformats.org/officeDocument/2006/relationships/vmlDrawing" Target="../drawings/vmlDrawing15.vml"/><Relationship Id="rId6" Type="http://schemas.openxmlformats.org/officeDocument/2006/relationships/image" Target="../media/image21.emf"/><Relationship Id="rId5" Type="http://schemas.openxmlformats.org/officeDocument/2006/relationships/oleObject" Target="../embeddings/oleObject15.bin"/><Relationship Id="rId4" Type="http://schemas.openxmlformats.org/officeDocument/2006/relationships/image" Target="../media/image31.jpeg"/></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5.png"/><Relationship Id="rId2" Type="http://schemas.openxmlformats.org/officeDocument/2006/relationships/tags" Target="../tags/tag28.xml"/><Relationship Id="rId1" Type="http://schemas.openxmlformats.org/officeDocument/2006/relationships/vmlDrawing" Target="../drawings/vmlDrawing16.vml"/><Relationship Id="rId6" Type="http://schemas.openxmlformats.org/officeDocument/2006/relationships/image" Target="../media/image21.emf"/><Relationship Id="rId5" Type="http://schemas.openxmlformats.org/officeDocument/2006/relationships/oleObject" Target="../embeddings/oleObject16.bin"/><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1" y="1638301"/>
            <a:ext cx="10464801" cy="3302000"/>
          </a:xfrm>
          <a:prstGeom prst="rect">
            <a:avLst/>
          </a:prstGeom>
        </p:spPr>
        <p:txBody>
          <a:bodyPr anchor="b"/>
          <a:lstStyle/>
          <a:p>
            <a:pPr lvl="0">
              <a:defRPr sz="1800" cap="none">
                <a:solidFill>
                  <a:srgbClr val="000000"/>
                </a:solidFill>
              </a:defRPr>
            </a:pPr>
            <a:r>
              <a:rPr sz="4800" cap="all">
                <a:solidFill>
                  <a:srgbClr val="4EC2C8"/>
                </a:solidFill>
              </a:rPr>
              <a:t>Title Text</a:t>
            </a:r>
          </a:p>
        </p:txBody>
      </p:sp>
      <p:sp>
        <p:nvSpPr>
          <p:cNvPr id="6" name="Shape 6"/>
          <p:cNvSpPr>
            <a:spLocks noGrp="1"/>
          </p:cNvSpPr>
          <p:nvPr>
            <p:ph type="body" idx="1"/>
          </p:nvPr>
        </p:nvSpPr>
        <p:spPr>
          <a:xfrm>
            <a:off x="1270001" y="5029200"/>
            <a:ext cx="10464801" cy="1130300"/>
          </a:xfrm>
          <a:prstGeom prst="rect">
            <a:avLst/>
          </a:prstGeom>
        </p:spPr>
        <p:txBody>
          <a:bodyPr anchor="t"/>
          <a:lstStyle>
            <a:lvl1pPr marL="0" indent="0" algn="ctr">
              <a:spcBef>
                <a:spcPts val="0"/>
              </a:spcBef>
              <a:buSzTx/>
              <a:buNone/>
              <a:defRPr b="0">
                <a:solidFill>
                  <a:srgbClr val="000000"/>
                </a:solidFill>
                <a:latin typeface="Helvetica Light"/>
                <a:ea typeface="Helvetica Light"/>
                <a:cs typeface="Helvetica Light"/>
                <a:sym typeface="Helvetica Light"/>
              </a:defRPr>
            </a:lvl1pPr>
            <a:lvl2pPr marL="0" indent="228589" algn="ctr">
              <a:spcBef>
                <a:spcPts val="0"/>
              </a:spcBef>
              <a:buSzTx/>
              <a:buNone/>
              <a:defRPr b="0">
                <a:solidFill>
                  <a:srgbClr val="000000"/>
                </a:solidFill>
                <a:latin typeface="Helvetica Light"/>
                <a:ea typeface="Helvetica Light"/>
                <a:cs typeface="Helvetica Light"/>
                <a:sym typeface="Helvetica Light"/>
              </a:defRPr>
            </a:lvl2pPr>
            <a:lvl3pPr marL="0" indent="457176" algn="ctr">
              <a:spcBef>
                <a:spcPts val="0"/>
              </a:spcBef>
              <a:buSzTx/>
              <a:buNone/>
              <a:defRPr b="0">
                <a:solidFill>
                  <a:srgbClr val="000000"/>
                </a:solidFill>
                <a:latin typeface="Helvetica Light"/>
                <a:ea typeface="Helvetica Light"/>
                <a:cs typeface="Helvetica Light"/>
                <a:sym typeface="Helvetica Light"/>
              </a:defRPr>
            </a:lvl3pPr>
            <a:lvl4pPr marL="0" indent="685765" algn="ctr">
              <a:spcBef>
                <a:spcPts val="0"/>
              </a:spcBef>
              <a:buSzTx/>
              <a:buNone/>
              <a:defRPr b="0">
                <a:solidFill>
                  <a:srgbClr val="000000"/>
                </a:solidFill>
                <a:latin typeface="Helvetica Light"/>
                <a:ea typeface="Helvetica Light"/>
                <a:cs typeface="Helvetica Light"/>
                <a:sym typeface="Helvetica Light"/>
              </a:defRPr>
            </a:lvl4pPr>
            <a:lvl5pPr marL="0" indent="914354" algn="ctr">
              <a:spcBef>
                <a:spcPts val="0"/>
              </a:spcBef>
              <a:buSzTx/>
              <a:buNone/>
              <a:defRPr b="0">
                <a:solidFill>
                  <a:srgbClr val="000000"/>
                </a:solidFill>
                <a:latin typeface="Helvetica Light"/>
                <a:ea typeface="Helvetica Light"/>
                <a:cs typeface="Helvetica Light"/>
                <a:sym typeface="Helvetica Light"/>
              </a:defRPr>
            </a:lvl5pPr>
          </a:lstStyle>
          <a:p>
            <a:pPr lvl="0">
              <a:defRPr sz="1800"/>
            </a:pPr>
            <a:r>
              <a:rPr sz="3100"/>
              <a:t>Body Level One</a:t>
            </a:r>
          </a:p>
          <a:p>
            <a:pPr lvl="1">
              <a:defRPr sz="1800"/>
            </a:pPr>
            <a:r>
              <a:rPr sz="3100"/>
              <a:t>Body Level Two</a:t>
            </a:r>
          </a:p>
          <a:p>
            <a:pPr lvl="2">
              <a:defRPr sz="1800"/>
            </a:pPr>
            <a:r>
              <a:rPr sz="3100"/>
              <a:t>Body Level Three</a:t>
            </a:r>
          </a:p>
          <a:p>
            <a:pPr lvl="3">
              <a:defRPr sz="1800"/>
            </a:pPr>
            <a:r>
              <a:rPr sz="3100"/>
              <a:t>Body Level Four</a:t>
            </a:r>
          </a:p>
          <a:p>
            <a:pPr lvl="4">
              <a:defRPr sz="1800"/>
            </a:pPr>
            <a:r>
              <a:rPr sz="31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hree Columns">
    <p:spTree>
      <p:nvGrpSpPr>
        <p:cNvPr id="1" name=""/>
        <p:cNvGrpSpPr/>
        <p:nvPr/>
      </p:nvGrpSpPr>
      <p:grpSpPr>
        <a:xfrm>
          <a:off x="0" y="0"/>
          <a:ext cx="0" cy="0"/>
          <a:chOff x="0" y="0"/>
          <a:chExt cx="0" cy="0"/>
        </a:xfrm>
      </p:grpSpPr>
      <p:sp>
        <p:nvSpPr>
          <p:cNvPr id="2" name="Title 1"/>
          <p:cNvSpPr>
            <a:spLocks noGrp="1"/>
          </p:cNvSpPr>
          <p:nvPr>
            <p:ph type="title"/>
          </p:nvPr>
        </p:nvSpPr>
        <p:spPr>
          <a:xfrm>
            <a:off x="650240" y="1496907"/>
            <a:ext cx="11704320" cy="1228231"/>
          </a:xfrm>
          <a:prstGeom prst="rect">
            <a:avLst/>
          </a:prstGeom>
        </p:spPr>
        <p:txBody>
          <a:bodyPr vert="horz"/>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0241" y="2917968"/>
            <a:ext cx="3786287" cy="921704"/>
          </a:xfrm>
          <a:prstGeom prst="rect">
            <a:avLst/>
          </a:prstGeom>
        </p:spPr>
        <p:txBody>
          <a:bodyPr vert="horz" anchor="b">
            <a:normAutofit/>
          </a:bodyPr>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dirty="0" smtClean="0"/>
              <a:t>Click to edit Master text styles</a:t>
            </a:r>
          </a:p>
        </p:txBody>
      </p:sp>
      <p:sp>
        <p:nvSpPr>
          <p:cNvPr id="4" name="Content Placeholder 3"/>
          <p:cNvSpPr>
            <a:spLocks noGrp="1"/>
          </p:cNvSpPr>
          <p:nvPr>
            <p:ph sz="half" idx="2"/>
          </p:nvPr>
        </p:nvSpPr>
        <p:spPr>
          <a:xfrm>
            <a:off x="650241" y="3839671"/>
            <a:ext cx="3786287" cy="4825680"/>
          </a:xfrm>
          <a:prstGeom prst="rect">
            <a:avLst/>
          </a:prstGeom>
        </p:spPr>
        <p:txBody>
          <a:bodyPr vert="horz">
            <a:normAutofit/>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10772" y="2917968"/>
            <a:ext cx="3787775" cy="921704"/>
          </a:xfrm>
          <a:prstGeom prst="rect">
            <a:avLst/>
          </a:prstGeom>
        </p:spPr>
        <p:txBody>
          <a:bodyPr vert="horz" anchor="b">
            <a:normAutofit/>
          </a:bodyPr>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dirty="0" smtClean="0"/>
              <a:t>Click to edit Master text styles</a:t>
            </a:r>
          </a:p>
        </p:txBody>
      </p:sp>
      <p:sp>
        <p:nvSpPr>
          <p:cNvPr id="6" name="Content Placeholder 5"/>
          <p:cNvSpPr>
            <a:spLocks noGrp="1"/>
          </p:cNvSpPr>
          <p:nvPr>
            <p:ph sz="quarter" idx="4"/>
          </p:nvPr>
        </p:nvSpPr>
        <p:spPr>
          <a:xfrm>
            <a:off x="4610772" y="3839671"/>
            <a:ext cx="3787775" cy="4825680"/>
          </a:xfrm>
          <a:prstGeom prst="rect">
            <a:avLst/>
          </a:prstGeom>
        </p:spPr>
        <p:txBody>
          <a:bodyPr vert="horz">
            <a:normAutofit/>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a:xfrm>
            <a:off x="650240" y="9040144"/>
            <a:ext cx="3034453" cy="519289"/>
          </a:xfrm>
          <a:prstGeom prst="rect">
            <a:avLst/>
          </a:prstGeom>
        </p:spPr>
        <p:txBody>
          <a:bodyPr anchor="b"/>
          <a:lstStyle>
            <a:lvl1pPr>
              <a:defRPr sz="1400">
                <a:solidFill>
                  <a:srgbClr val="696969"/>
                </a:solidFill>
                <a:latin typeface="Calibri" panose="020F0502020204030204" pitchFamily="34" charset="0"/>
              </a:defRPr>
            </a:lvl1pPr>
          </a:lstStyle>
          <a:p>
            <a:fld id="{F4903D22-ECE2-43EC-9986-03190B957B4C}" type="datetimeFigureOut">
              <a:rPr lang="en-AU" smtClean="0"/>
              <a:pPr/>
              <a:t>24/08/2017</a:t>
            </a:fld>
            <a:endParaRPr lang="en-AU" dirty="0"/>
          </a:p>
        </p:txBody>
      </p:sp>
      <p:sp>
        <p:nvSpPr>
          <p:cNvPr id="8" name="Footer Placeholder 4"/>
          <p:cNvSpPr>
            <a:spLocks noGrp="1"/>
          </p:cNvSpPr>
          <p:nvPr>
            <p:ph type="ftr" sz="quarter" idx="11"/>
          </p:nvPr>
        </p:nvSpPr>
        <p:spPr>
          <a:xfrm>
            <a:off x="4443308" y="9040144"/>
            <a:ext cx="4118187" cy="519289"/>
          </a:xfrm>
          <a:prstGeom prst="rect">
            <a:avLst/>
          </a:prstGeom>
        </p:spPr>
        <p:txBody>
          <a:bodyPr anchor="b"/>
          <a:lstStyle>
            <a:lvl1pPr algn="ctr">
              <a:defRPr sz="1400">
                <a:solidFill>
                  <a:srgbClr val="696969"/>
                </a:solidFill>
                <a:latin typeface="Calibri" panose="020F0502020204030204" pitchFamily="34" charset="0"/>
              </a:defRPr>
            </a:lvl1pPr>
          </a:lstStyle>
          <a:p>
            <a:endParaRPr lang="en-AU" dirty="0"/>
          </a:p>
        </p:txBody>
      </p:sp>
      <p:sp>
        <p:nvSpPr>
          <p:cNvPr id="9" name="Slide Number Placeholder 5"/>
          <p:cNvSpPr>
            <a:spLocks noGrp="1"/>
          </p:cNvSpPr>
          <p:nvPr>
            <p:ph type="sldNum" sz="quarter" idx="12"/>
          </p:nvPr>
        </p:nvSpPr>
        <p:spPr>
          <a:xfrm>
            <a:off x="9320107" y="9040144"/>
            <a:ext cx="3034453" cy="519289"/>
          </a:xfrm>
          <a:prstGeom prst="rect">
            <a:avLst/>
          </a:prstGeom>
        </p:spPr>
        <p:txBody>
          <a:bodyPr anchor="b"/>
          <a:lstStyle>
            <a:lvl1pPr algn="r">
              <a:defRPr sz="1400">
                <a:solidFill>
                  <a:srgbClr val="696969"/>
                </a:solidFill>
                <a:latin typeface="Calibri" panose="020F0502020204030204" pitchFamily="34" charset="0"/>
              </a:defRPr>
            </a:lvl1pPr>
          </a:lstStyle>
          <a:p>
            <a:fld id="{5F017B42-91F6-4C88-92FE-4A2259424B14}" type="slidenum">
              <a:rPr lang="en-AU" smtClean="0"/>
              <a:pPr/>
              <a:t>‹#›</a:t>
            </a:fld>
            <a:endParaRPr lang="en-AU" dirty="0"/>
          </a:p>
        </p:txBody>
      </p:sp>
      <p:sp>
        <p:nvSpPr>
          <p:cNvPr id="10" name="Text Placeholder 4"/>
          <p:cNvSpPr>
            <a:spLocks noGrp="1"/>
          </p:cNvSpPr>
          <p:nvPr>
            <p:ph type="body" sz="quarter" idx="13"/>
          </p:nvPr>
        </p:nvSpPr>
        <p:spPr>
          <a:xfrm>
            <a:off x="8565623" y="2930984"/>
            <a:ext cx="3787775" cy="921704"/>
          </a:xfrm>
          <a:prstGeom prst="rect">
            <a:avLst/>
          </a:prstGeom>
        </p:spPr>
        <p:txBody>
          <a:bodyPr vert="horz" anchor="b">
            <a:normAutofit/>
          </a:bodyPr>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dirty="0" smtClean="0"/>
              <a:t>Click to edit Master text styles</a:t>
            </a:r>
          </a:p>
        </p:txBody>
      </p:sp>
      <p:sp>
        <p:nvSpPr>
          <p:cNvPr id="11" name="Content Placeholder 5"/>
          <p:cNvSpPr>
            <a:spLocks noGrp="1"/>
          </p:cNvSpPr>
          <p:nvPr>
            <p:ph sz="quarter" idx="14"/>
          </p:nvPr>
        </p:nvSpPr>
        <p:spPr>
          <a:xfrm>
            <a:off x="8565623" y="3852689"/>
            <a:ext cx="3787775" cy="4825680"/>
          </a:xfrm>
          <a:prstGeom prst="rect">
            <a:avLst/>
          </a:prstGeom>
        </p:spPr>
        <p:txBody>
          <a:bodyPr vert="horz">
            <a:normAutofit/>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335481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1496907"/>
            <a:ext cx="11704320" cy="1228231"/>
          </a:xfrm>
          <a:prstGeom prst="rect">
            <a:avLst/>
          </a:prstGeom>
        </p:spPr>
        <p:txBody>
          <a:bodyPr vert="horz"/>
          <a:lstStyle/>
          <a:p>
            <a:r>
              <a:rPr lang="en-US" dirty="0" smtClean="0"/>
              <a:t>Click to edit Master title style</a:t>
            </a:r>
            <a:endParaRPr lang="en-US" dirty="0"/>
          </a:p>
        </p:txBody>
      </p:sp>
      <p:sp>
        <p:nvSpPr>
          <p:cNvPr id="3" name="Date Placeholder 3"/>
          <p:cNvSpPr>
            <a:spLocks noGrp="1"/>
          </p:cNvSpPr>
          <p:nvPr>
            <p:ph type="dt" sz="half" idx="2"/>
          </p:nvPr>
        </p:nvSpPr>
        <p:spPr>
          <a:xfrm>
            <a:off x="650240" y="9040144"/>
            <a:ext cx="3034453" cy="519289"/>
          </a:xfrm>
          <a:prstGeom prst="rect">
            <a:avLst/>
          </a:prstGeom>
        </p:spPr>
        <p:txBody>
          <a:bodyPr anchor="b"/>
          <a:lstStyle>
            <a:lvl1pPr>
              <a:defRPr sz="1400">
                <a:solidFill>
                  <a:srgbClr val="696969"/>
                </a:solidFill>
                <a:latin typeface="Calibri" panose="020F0502020204030204" pitchFamily="34" charset="0"/>
              </a:defRPr>
            </a:lvl1pPr>
          </a:lstStyle>
          <a:p>
            <a:fld id="{F4903D22-ECE2-43EC-9986-03190B957B4C}" type="datetimeFigureOut">
              <a:rPr lang="en-AU" smtClean="0"/>
              <a:pPr/>
              <a:t>24/08/2017</a:t>
            </a:fld>
            <a:endParaRPr lang="en-AU" dirty="0"/>
          </a:p>
        </p:txBody>
      </p:sp>
      <p:sp>
        <p:nvSpPr>
          <p:cNvPr id="4" name="Footer Placeholder 4"/>
          <p:cNvSpPr>
            <a:spLocks noGrp="1"/>
          </p:cNvSpPr>
          <p:nvPr>
            <p:ph type="ftr" sz="quarter" idx="3"/>
          </p:nvPr>
        </p:nvSpPr>
        <p:spPr>
          <a:xfrm>
            <a:off x="4443308" y="9040144"/>
            <a:ext cx="4118187" cy="519289"/>
          </a:xfrm>
          <a:prstGeom prst="rect">
            <a:avLst/>
          </a:prstGeom>
        </p:spPr>
        <p:txBody>
          <a:bodyPr anchor="b"/>
          <a:lstStyle>
            <a:lvl1pPr algn="ctr">
              <a:defRPr sz="1400">
                <a:solidFill>
                  <a:srgbClr val="696969"/>
                </a:solidFill>
                <a:latin typeface="Calibri" panose="020F0502020204030204" pitchFamily="34" charset="0"/>
              </a:defRPr>
            </a:lvl1pPr>
          </a:lstStyle>
          <a:p>
            <a:endParaRPr lang="en-AU" dirty="0"/>
          </a:p>
        </p:txBody>
      </p:sp>
      <p:sp>
        <p:nvSpPr>
          <p:cNvPr id="5" name="Slide Number Placeholder 5"/>
          <p:cNvSpPr>
            <a:spLocks noGrp="1"/>
          </p:cNvSpPr>
          <p:nvPr>
            <p:ph type="sldNum" sz="quarter" idx="4"/>
          </p:nvPr>
        </p:nvSpPr>
        <p:spPr>
          <a:xfrm>
            <a:off x="9320107" y="9040144"/>
            <a:ext cx="3034453" cy="519289"/>
          </a:xfrm>
          <a:prstGeom prst="rect">
            <a:avLst/>
          </a:prstGeom>
        </p:spPr>
        <p:txBody>
          <a:bodyPr anchor="b"/>
          <a:lstStyle>
            <a:lvl1pPr algn="r">
              <a:defRPr sz="1400">
                <a:solidFill>
                  <a:srgbClr val="696969"/>
                </a:solidFill>
                <a:latin typeface="Calibri" panose="020F0502020204030204" pitchFamily="34" charset="0"/>
              </a:defRPr>
            </a:lvl1pPr>
          </a:lstStyle>
          <a:p>
            <a:fld id="{5F017B42-91F6-4C88-92FE-4A2259424B14}" type="slidenum">
              <a:rPr lang="en-AU" smtClean="0"/>
              <a:pPr/>
              <a:t>‹#›</a:t>
            </a:fld>
            <a:endParaRPr lang="en-AU" dirty="0"/>
          </a:p>
        </p:txBody>
      </p:sp>
    </p:spTree>
    <p:extLst>
      <p:ext uri="{BB962C8B-B14F-4D97-AF65-F5344CB8AC3E}">
        <p14:creationId xmlns:p14="http://schemas.microsoft.com/office/powerpoint/2010/main" val="22826299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650240" y="9040144"/>
            <a:ext cx="3034453" cy="519289"/>
          </a:xfrm>
          <a:prstGeom prst="rect">
            <a:avLst/>
          </a:prstGeom>
        </p:spPr>
        <p:txBody>
          <a:bodyPr anchor="b"/>
          <a:lstStyle>
            <a:lvl1pPr>
              <a:defRPr sz="1400">
                <a:solidFill>
                  <a:srgbClr val="696969"/>
                </a:solidFill>
                <a:latin typeface="Calibri" panose="020F0502020204030204" pitchFamily="34" charset="0"/>
              </a:defRPr>
            </a:lvl1pPr>
          </a:lstStyle>
          <a:p>
            <a:fld id="{F4903D22-ECE2-43EC-9986-03190B957B4C}" type="datetimeFigureOut">
              <a:rPr lang="en-AU" smtClean="0"/>
              <a:pPr/>
              <a:t>24/08/2017</a:t>
            </a:fld>
            <a:endParaRPr lang="en-AU" dirty="0"/>
          </a:p>
        </p:txBody>
      </p:sp>
      <p:sp>
        <p:nvSpPr>
          <p:cNvPr id="4" name="Footer Placeholder 4"/>
          <p:cNvSpPr>
            <a:spLocks noGrp="1"/>
          </p:cNvSpPr>
          <p:nvPr>
            <p:ph type="ftr" sz="quarter" idx="3"/>
          </p:nvPr>
        </p:nvSpPr>
        <p:spPr>
          <a:xfrm>
            <a:off x="4443308" y="9040144"/>
            <a:ext cx="4118187" cy="519289"/>
          </a:xfrm>
          <a:prstGeom prst="rect">
            <a:avLst/>
          </a:prstGeom>
        </p:spPr>
        <p:txBody>
          <a:bodyPr anchor="b"/>
          <a:lstStyle>
            <a:lvl1pPr algn="ctr">
              <a:defRPr sz="1400">
                <a:solidFill>
                  <a:srgbClr val="696969"/>
                </a:solidFill>
                <a:latin typeface="Calibri" panose="020F0502020204030204" pitchFamily="34" charset="0"/>
              </a:defRPr>
            </a:lvl1pPr>
          </a:lstStyle>
          <a:p>
            <a:endParaRPr lang="en-AU" dirty="0"/>
          </a:p>
        </p:txBody>
      </p:sp>
      <p:sp>
        <p:nvSpPr>
          <p:cNvPr id="5" name="Slide Number Placeholder 5"/>
          <p:cNvSpPr>
            <a:spLocks noGrp="1"/>
          </p:cNvSpPr>
          <p:nvPr>
            <p:ph type="sldNum" sz="quarter" idx="4"/>
          </p:nvPr>
        </p:nvSpPr>
        <p:spPr>
          <a:xfrm>
            <a:off x="9320107" y="9040144"/>
            <a:ext cx="3034453" cy="519289"/>
          </a:xfrm>
          <a:prstGeom prst="rect">
            <a:avLst/>
          </a:prstGeom>
        </p:spPr>
        <p:txBody>
          <a:bodyPr anchor="b"/>
          <a:lstStyle>
            <a:lvl1pPr algn="r">
              <a:defRPr sz="1400">
                <a:solidFill>
                  <a:srgbClr val="696969"/>
                </a:solidFill>
                <a:latin typeface="Calibri" panose="020F0502020204030204" pitchFamily="34" charset="0"/>
              </a:defRPr>
            </a:lvl1pPr>
          </a:lstStyle>
          <a:p>
            <a:fld id="{5F017B42-91F6-4C88-92FE-4A2259424B14}" type="slidenum">
              <a:rPr lang="en-AU" smtClean="0"/>
              <a:pPr/>
              <a:t>‹#›</a:t>
            </a:fld>
            <a:endParaRPr lang="en-AU" dirty="0"/>
          </a:p>
        </p:txBody>
      </p:sp>
      <p:sp>
        <p:nvSpPr>
          <p:cNvPr id="6" name="Rectangle 5"/>
          <p:cNvSpPr/>
          <p:nvPr userDrawn="1"/>
        </p:nvSpPr>
        <p:spPr>
          <a:xfrm>
            <a:off x="0" y="0"/>
            <a:ext cx="13004800" cy="10875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914354" rtl="0" fontAlgn="base">
              <a:spcBef>
                <a:spcPct val="0"/>
              </a:spcBef>
              <a:spcAft>
                <a:spcPct val="0"/>
              </a:spcAft>
            </a:pPr>
            <a:endParaRPr lang="en-AU" sz="1800" kern="1200" dirty="0">
              <a:solidFill>
                <a:srgbClr val="FFFFFF"/>
              </a:solidFill>
            </a:endParaRPr>
          </a:p>
        </p:txBody>
      </p:sp>
    </p:spTree>
    <p:extLst>
      <p:ext uri="{BB962C8B-B14F-4D97-AF65-F5344CB8AC3E}">
        <p14:creationId xmlns:p14="http://schemas.microsoft.com/office/powerpoint/2010/main" val="424888137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658995" y="8973255"/>
            <a:ext cx="6678471" cy="445170"/>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dirty="0">
              <a:ea typeface="+mn-ea"/>
              <a:cs typeface="+mn-cs"/>
            </a:endParaRPr>
          </a:p>
        </p:txBody>
      </p:sp>
    </p:spTree>
    <p:extLst>
      <p:ext uri="{BB962C8B-B14F-4D97-AF65-F5344CB8AC3E}">
        <p14:creationId xmlns:p14="http://schemas.microsoft.com/office/powerpoint/2010/main" val="677597773"/>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lIns="130039" tIns="65020" rIns="130039" bIns="65020"/>
          <a:lstStyle/>
          <a:p>
            <a:r>
              <a:rPr lang="en-US" smtClean="0"/>
              <a:t>Click to edit Master title style</a:t>
            </a:r>
            <a:endParaRPr lang="en-AU"/>
          </a:p>
        </p:txBody>
      </p:sp>
      <p:sp>
        <p:nvSpPr>
          <p:cNvPr id="3" name="Content Placeholder 2"/>
          <p:cNvSpPr>
            <a:spLocks noGrp="1"/>
          </p:cNvSpPr>
          <p:nvPr>
            <p:ph idx="1"/>
          </p:nvPr>
        </p:nvSpPr>
        <p:spPr>
          <a:xfrm>
            <a:off x="650240" y="2275842"/>
            <a:ext cx="11704320" cy="6436925"/>
          </a:xfrm>
          <a:prstGeom prst="rect">
            <a:avLst/>
          </a:prstGeom>
        </p:spPr>
        <p:txBody>
          <a:bodyPr lIns="130039" tIns="65020" rIns="130039" bIns="650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658995" y="9040144"/>
            <a:ext cx="5837449" cy="342758"/>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dirty="0">
              <a:ea typeface="+mn-ea"/>
              <a:cs typeface="+mn-cs"/>
            </a:endParaRPr>
          </a:p>
        </p:txBody>
      </p:sp>
    </p:spTree>
    <p:extLst>
      <p:ext uri="{BB962C8B-B14F-4D97-AF65-F5344CB8AC3E}">
        <p14:creationId xmlns:p14="http://schemas.microsoft.com/office/powerpoint/2010/main" val="929353171"/>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a:prstGeom prst="rect">
            <a:avLst/>
          </a:prstGeom>
        </p:spPr>
        <p:txBody>
          <a:bodyPr lIns="130039" tIns="65020" rIns="130039" bIns="65020" anchor="t"/>
          <a:lstStyle>
            <a:lvl1pPr algn="l">
              <a:defRPr sz="5700" b="1" cap="all"/>
            </a:lvl1pPr>
          </a:lstStyle>
          <a:p>
            <a:r>
              <a:rPr lang="en-US" smtClean="0"/>
              <a:t>Click to edit Master title style</a:t>
            </a:r>
            <a:endParaRPr lang="en-AU"/>
          </a:p>
        </p:txBody>
      </p:sp>
      <p:sp>
        <p:nvSpPr>
          <p:cNvPr id="3" name="Text Placeholder 2"/>
          <p:cNvSpPr>
            <a:spLocks noGrp="1"/>
          </p:cNvSpPr>
          <p:nvPr>
            <p:ph type="body" idx="1"/>
          </p:nvPr>
        </p:nvSpPr>
        <p:spPr>
          <a:xfrm>
            <a:off x="1027290" y="4133994"/>
            <a:ext cx="11054080" cy="2133599"/>
          </a:xfrm>
          <a:prstGeom prst="rect">
            <a:avLst/>
          </a:prstGeom>
        </p:spPr>
        <p:txBody>
          <a:bodyPr lIns="130039" tIns="65020" rIns="130039" bIns="65020" anchor="b"/>
          <a:lstStyle>
            <a:lvl1pPr marL="0" indent="0">
              <a:buNone/>
              <a:defRPr sz="2800">
                <a:solidFill>
                  <a:schemeClr val="tx1">
                    <a:tint val="75000"/>
                  </a:schemeClr>
                </a:solidFill>
              </a:defRPr>
            </a:lvl1pPr>
            <a:lvl2pPr marL="650197" indent="0">
              <a:buNone/>
              <a:defRPr sz="2600">
                <a:solidFill>
                  <a:schemeClr val="tx1">
                    <a:tint val="75000"/>
                  </a:schemeClr>
                </a:solidFill>
              </a:defRPr>
            </a:lvl2pPr>
            <a:lvl3pPr marL="1300393" indent="0">
              <a:buNone/>
              <a:defRPr sz="2300">
                <a:solidFill>
                  <a:schemeClr val="tx1">
                    <a:tint val="75000"/>
                  </a:schemeClr>
                </a:solidFill>
              </a:defRPr>
            </a:lvl3pPr>
            <a:lvl4pPr marL="1950590" indent="0">
              <a:buNone/>
              <a:defRPr sz="2000">
                <a:solidFill>
                  <a:schemeClr val="tx1">
                    <a:tint val="75000"/>
                  </a:schemeClr>
                </a:solidFill>
              </a:defRPr>
            </a:lvl4pPr>
            <a:lvl5pPr marL="2600786" indent="0">
              <a:buNone/>
              <a:defRPr sz="2000">
                <a:solidFill>
                  <a:schemeClr val="tx1">
                    <a:tint val="75000"/>
                  </a:schemeClr>
                </a:solidFill>
              </a:defRPr>
            </a:lvl5pPr>
            <a:lvl6pPr marL="3250983" indent="0">
              <a:buNone/>
              <a:defRPr sz="2000">
                <a:solidFill>
                  <a:schemeClr val="tx1">
                    <a:tint val="75000"/>
                  </a:schemeClr>
                </a:solidFill>
              </a:defRPr>
            </a:lvl6pPr>
            <a:lvl7pPr marL="3901180" indent="0">
              <a:buNone/>
              <a:defRPr sz="2000">
                <a:solidFill>
                  <a:schemeClr val="tx1">
                    <a:tint val="75000"/>
                  </a:schemeClr>
                </a:solidFill>
              </a:defRPr>
            </a:lvl7pPr>
            <a:lvl8pPr marL="4551376" indent="0">
              <a:buNone/>
              <a:defRPr sz="2000">
                <a:solidFill>
                  <a:schemeClr val="tx1">
                    <a:tint val="75000"/>
                  </a:schemeClr>
                </a:solidFill>
              </a:defRPr>
            </a:lvl8pPr>
            <a:lvl9pPr marL="5201573" indent="0">
              <a:buNone/>
              <a:defRPr sz="2000">
                <a:solidFill>
                  <a:schemeClr val="tx1">
                    <a:tint val="75000"/>
                  </a:schemeClr>
                </a:solidFill>
              </a:defRPr>
            </a:lvl9pPr>
          </a:lstStyle>
          <a:p>
            <a:pPr lvl="0"/>
            <a:r>
              <a:rPr lang="en-US" smtClean="0"/>
              <a:t>Click to edit Master text styles</a:t>
            </a:r>
          </a:p>
        </p:txBody>
      </p:sp>
      <p:sp>
        <p:nvSpPr>
          <p:cNvPr id="4" name="Footer Placeholder 3"/>
          <p:cNvSpPr>
            <a:spLocks noGrp="1"/>
          </p:cNvSpPr>
          <p:nvPr>
            <p:ph type="ftr" sz="quarter" idx="10"/>
          </p:nvPr>
        </p:nvSpPr>
        <p:spPr>
          <a:xfrm>
            <a:off x="4658995" y="9040144"/>
            <a:ext cx="5939860" cy="342758"/>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dirty="0">
              <a:ea typeface="+mn-ea"/>
              <a:cs typeface="+mn-cs"/>
            </a:endParaRPr>
          </a:p>
        </p:txBody>
      </p:sp>
    </p:spTree>
    <p:extLst>
      <p:ext uri="{BB962C8B-B14F-4D97-AF65-F5344CB8AC3E}">
        <p14:creationId xmlns:p14="http://schemas.microsoft.com/office/powerpoint/2010/main" val="3886829850"/>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lIns="130039" tIns="65020" rIns="130039" bIns="65020"/>
          <a:lstStyle/>
          <a:p>
            <a:r>
              <a:rPr lang="en-US" smtClean="0"/>
              <a:t>Click to edit Master title style</a:t>
            </a:r>
            <a:endParaRPr lang="en-AU"/>
          </a:p>
        </p:txBody>
      </p:sp>
      <p:sp>
        <p:nvSpPr>
          <p:cNvPr id="3" name="Content Placeholder 2"/>
          <p:cNvSpPr>
            <a:spLocks noGrp="1"/>
          </p:cNvSpPr>
          <p:nvPr>
            <p:ph sz="half" idx="1"/>
          </p:nvPr>
        </p:nvSpPr>
        <p:spPr>
          <a:xfrm>
            <a:off x="650240" y="2275842"/>
            <a:ext cx="5743787" cy="6436925"/>
          </a:xfrm>
          <a:prstGeom prst="rect">
            <a:avLst/>
          </a:prstGeom>
        </p:spPr>
        <p:txBody>
          <a:bodyPr lIns="130039" tIns="65020" rIns="130039" bIns="65020"/>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610773" y="2275842"/>
            <a:ext cx="5743787" cy="6436925"/>
          </a:xfrm>
          <a:prstGeom prst="rect">
            <a:avLst/>
          </a:prstGeom>
        </p:spPr>
        <p:txBody>
          <a:bodyPr lIns="130039" tIns="65020" rIns="130039" bIns="65020"/>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a:xfrm>
            <a:off x="4658995" y="9040144"/>
            <a:ext cx="6451917" cy="342758"/>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dirty="0">
              <a:ea typeface="+mn-ea"/>
              <a:cs typeface="+mn-cs"/>
            </a:endParaRPr>
          </a:p>
        </p:txBody>
      </p:sp>
    </p:spTree>
    <p:extLst>
      <p:ext uri="{BB962C8B-B14F-4D97-AF65-F5344CB8AC3E}">
        <p14:creationId xmlns:p14="http://schemas.microsoft.com/office/powerpoint/2010/main" val="2479134553"/>
      </p:ext>
    </p:extLst>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lIns="130039" tIns="65020" rIns="130039" bIns="65020"/>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650240" y="2183272"/>
            <a:ext cx="5746045" cy="909884"/>
          </a:xfrm>
          <a:prstGeom prst="rect">
            <a:avLst/>
          </a:prstGeom>
        </p:spPr>
        <p:txBody>
          <a:bodyPr lIns="130039" tIns="65020" rIns="130039" bIns="65020"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a:prstGeom prst="rect">
            <a:avLst/>
          </a:prstGeom>
        </p:spPr>
        <p:txBody>
          <a:bodyPr lIns="130039" tIns="65020" rIns="130039" bIns="65020"/>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606260" y="2183272"/>
            <a:ext cx="5748302" cy="909884"/>
          </a:xfrm>
          <a:prstGeom prst="rect">
            <a:avLst/>
          </a:prstGeom>
        </p:spPr>
        <p:txBody>
          <a:bodyPr lIns="130039" tIns="65020" rIns="130039" bIns="65020"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a:prstGeom prst="rect">
            <a:avLst/>
          </a:prstGeom>
        </p:spPr>
        <p:txBody>
          <a:bodyPr lIns="130039" tIns="65020" rIns="130039" bIns="65020"/>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a:xfrm>
            <a:off x="4658995" y="9040144"/>
            <a:ext cx="3902498" cy="342758"/>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dirty="0">
              <a:ea typeface="+mn-ea"/>
              <a:cs typeface="+mn-cs"/>
            </a:endParaRPr>
          </a:p>
        </p:txBody>
      </p:sp>
    </p:spTree>
    <p:extLst>
      <p:ext uri="{BB962C8B-B14F-4D97-AF65-F5344CB8AC3E}">
        <p14:creationId xmlns:p14="http://schemas.microsoft.com/office/powerpoint/2010/main" val="3769224903"/>
      </p:ext>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lIns="130039" tIns="65020" rIns="130039" bIns="65020"/>
          <a:lstStyle/>
          <a:p>
            <a:r>
              <a:rPr lang="en-US" smtClean="0"/>
              <a:t>Click to edit Master title style</a:t>
            </a:r>
            <a:endParaRPr lang="en-AU"/>
          </a:p>
        </p:txBody>
      </p:sp>
      <p:sp>
        <p:nvSpPr>
          <p:cNvPr id="3" name="Footer Placeholder 2"/>
          <p:cNvSpPr>
            <a:spLocks noGrp="1"/>
          </p:cNvSpPr>
          <p:nvPr>
            <p:ph type="ftr" sz="quarter" idx="10"/>
          </p:nvPr>
        </p:nvSpPr>
        <p:spPr>
          <a:xfrm>
            <a:off x="4658995" y="9040144"/>
            <a:ext cx="6042271" cy="342758"/>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dirty="0">
              <a:ea typeface="+mn-ea"/>
              <a:cs typeface="+mn-cs"/>
            </a:endParaRPr>
          </a:p>
        </p:txBody>
      </p:sp>
    </p:spTree>
    <p:extLst>
      <p:ext uri="{BB962C8B-B14F-4D97-AF65-F5344CB8AC3E}">
        <p14:creationId xmlns:p14="http://schemas.microsoft.com/office/powerpoint/2010/main" val="1551114761"/>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658995" y="9040144"/>
            <a:ext cx="5837449" cy="342758"/>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dirty="0">
              <a:ea typeface="+mn-ea"/>
              <a:cs typeface="+mn-cs"/>
            </a:endParaRPr>
          </a:p>
        </p:txBody>
      </p:sp>
    </p:spTree>
    <p:extLst>
      <p:ext uri="{BB962C8B-B14F-4D97-AF65-F5344CB8AC3E}">
        <p14:creationId xmlns:p14="http://schemas.microsoft.com/office/powerpoint/2010/main" val="3108305648"/>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lgn="ctr">
              <a:defRPr sz="6000" cap="none">
                <a:solidFill>
                  <a:srgbClr val="000000"/>
                </a:solidFill>
                <a:latin typeface="Helvetica Light"/>
                <a:ea typeface="Helvetica Light"/>
                <a:cs typeface="Helvetica Light"/>
                <a:sym typeface="Helvetica Light"/>
              </a:defRPr>
            </a:lvl1pPr>
          </a:lstStyle>
          <a:p>
            <a:pPr lvl="0">
              <a:defRPr sz="1800"/>
            </a:pPr>
            <a:r>
              <a:rPr sz="6000"/>
              <a:t>Title Text</a:t>
            </a:r>
          </a:p>
        </p:txBody>
      </p:sp>
      <p:sp>
        <p:nvSpPr>
          <p:cNvPr id="14" name="Shape 14"/>
          <p:cNvSpPr>
            <a:spLocks noGrp="1"/>
          </p:cNvSpPr>
          <p:nvPr>
            <p:ph type="body" idx="1"/>
          </p:nvPr>
        </p:nvSpPr>
        <p:spPr>
          <a:xfrm>
            <a:off x="952500" y="4762501"/>
            <a:ext cx="5334000" cy="4102100"/>
          </a:xfrm>
          <a:prstGeom prst="rect">
            <a:avLst/>
          </a:prstGeom>
        </p:spPr>
        <p:txBody>
          <a:bodyPr anchor="t"/>
          <a:lstStyle>
            <a:lvl1pPr marL="0" indent="0" algn="ctr">
              <a:spcBef>
                <a:spcPts val="0"/>
              </a:spcBef>
              <a:buSzTx/>
              <a:buNone/>
              <a:defRPr b="0">
                <a:solidFill>
                  <a:srgbClr val="000000"/>
                </a:solidFill>
                <a:latin typeface="Helvetica Light"/>
                <a:ea typeface="Helvetica Light"/>
                <a:cs typeface="Helvetica Light"/>
                <a:sym typeface="Helvetica Light"/>
              </a:defRPr>
            </a:lvl1pPr>
            <a:lvl2pPr marL="0" indent="228589" algn="ctr">
              <a:spcBef>
                <a:spcPts val="0"/>
              </a:spcBef>
              <a:buSzTx/>
              <a:buNone/>
              <a:defRPr b="0">
                <a:solidFill>
                  <a:srgbClr val="000000"/>
                </a:solidFill>
                <a:latin typeface="Helvetica Light"/>
                <a:ea typeface="Helvetica Light"/>
                <a:cs typeface="Helvetica Light"/>
                <a:sym typeface="Helvetica Light"/>
              </a:defRPr>
            </a:lvl2pPr>
            <a:lvl3pPr marL="0" indent="457176" algn="ctr">
              <a:spcBef>
                <a:spcPts val="0"/>
              </a:spcBef>
              <a:buSzTx/>
              <a:buNone/>
              <a:defRPr b="0">
                <a:solidFill>
                  <a:srgbClr val="000000"/>
                </a:solidFill>
                <a:latin typeface="Helvetica Light"/>
                <a:ea typeface="Helvetica Light"/>
                <a:cs typeface="Helvetica Light"/>
                <a:sym typeface="Helvetica Light"/>
              </a:defRPr>
            </a:lvl3pPr>
            <a:lvl4pPr marL="0" indent="685765" algn="ctr">
              <a:spcBef>
                <a:spcPts val="0"/>
              </a:spcBef>
              <a:buSzTx/>
              <a:buNone/>
              <a:defRPr b="0">
                <a:solidFill>
                  <a:srgbClr val="000000"/>
                </a:solidFill>
                <a:latin typeface="Helvetica Light"/>
                <a:ea typeface="Helvetica Light"/>
                <a:cs typeface="Helvetica Light"/>
                <a:sym typeface="Helvetica Light"/>
              </a:defRPr>
            </a:lvl4pPr>
            <a:lvl5pPr marL="0" indent="914354" algn="ctr">
              <a:spcBef>
                <a:spcPts val="0"/>
              </a:spcBef>
              <a:buSzTx/>
              <a:buNone/>
              <a:defRPr b="0">
                <a:solidFill>
                  <a:srgbClr val="000000"/>
                </a:solidFill>
                <a:latin typeface="Helvetica Light"/>
                <a:ea typeface="Helvetica Light"/>
                <a:cs typeface="Helvetica Light"/>
                <a:sym typeface="Helvetica Light"/>
              </a:defRPr>
            </a:lvl5pPr>
          </a:lstStyle>
          <a:p>
            <a:pPr lvl="0">
              <a:defRPr sz="1800"/>
            </a:pPr>
            <a:r>
              <a:rPr sz="3100"/>
              <a:t>Body Level One</a:t>
            </a:r>
          </a:p>
          <a:p>
            <a:pPr lvl="1">
              <a:defRPr sz="1800"/>
            </a:pPr>
            <a:r>
              <a:rPr sz="3100"/>
              <a:t>Body Level Two</a:t>
            </a:r>
          </a:p>
          <a:p>
            <a:pPr lvl="2">
              <a:defRPr sz="1800"/>
            </a:pPr>
            <a:r>
              <a:rPr sz="3100"/>
              <a:t>Body Level Three</a:t>
            </a:r>
          </a:p>
          <a:p>
            <a:pPr lvl="3">
              <a:defRPr sz="1800"/>
            </a:pPr>
            <a:r>
              <a:rPr sz="3100"/>
              <a:t>Body Level Four</a:t>
            </a:r>
          </a:p>
          <a:p>
            <a:pPr lvl="4">
              <a:defRPr sz="1800"/>
            </a:pPr>
            <a:r>
              <a:rPr sz="3100"/>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a:prstGeom prst="rect">
            <a:avLst/>
          </a:prstGeom>
        </p:spPr>
        <p:txBody>
          <a:bodyPr lIns="130039" tIns="65020" rIns="130039" bIns="65020" anchor="b"/>
          <a:lstStyle>
            <a:lvl1pPr algn="l">
              <a:defRPr sz="2800" b="1"/>
            </a:lvl1pPr>
          </a:lstStyle>
          <a:p>
            <a:r>
              <a:rPr lang="en-US" smtClean="0"/>
              <a:t>Click to edit Master title style</a:t>
            </a:r>
            <a:endParaRPr lang="en-AU"/>
          </a:p>
        </p:txBody>
      </p:sp>
      <p:sp>
        <p:nvSpPr>
          <p:cNvPr id="3" name="Content Placeholder 2"/>
          <p:cNvSpPr>
            <a:spLocks noGrp="1"/>
          </p:cNvSpPr>
          <p:nvPr>
            <p:ph idx="1"/>
          </p:nvPr>
        </p:nvSpPr>
        <p:spPr>
          <a:xfrm>
            <a:off x="5084516" y="388340"/>
            <a:ext cx="7270044" cy="8324427"/>
          </a:xfrm>
          <a:prstGeom prst="rect">
            <a:avLst/>
          </a:prstGeom>
        </p:spPr>
        <p:txBody>
          <a:bodyPr lIns="130039" tIns="65020" rIns="130039" bIns="65020"/>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50242" y="2041033"/>
            <a:ext cx="4278490" cy="6671734"/>
          </a:xfrm>
          <a:prstGeom prst="rect">
            <a:avLst/>
          </a:prstGeom>
        </p:spPr>
        <p:txBody>
          <a:bodyPr lIns="130039" tIns="65020" rIns="130039" bIns="65020"/>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Footer Placeholder 4"/>
          <p:cNvSpPr>
            <a:spLocks noGrp="1"/>
          </p:cNvSpPr>
          <p:nvPr>
            <p:ph type="ftr" sz="quarter" idx="10"/>
          </p:nvPr>
        </p:nvSpPr>
        <p:spPr>
          <a:xfrm>
            <a:off x="4658995" y="9040144"/>
            <a:ext cx="6861562" cy="342758"/>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dirty="0">
              <a:ea typeface="+mn-ea"/>
              <a:cs typeface="+mn-cs"/>
            </a:endParaRPr>
          </a:p>
        </p:txBody>
      </p:sp>
    </p:spTree>
    <p:extLst>
      <p:ext uri="{BB962C8B-B14F-4D97-AF65-F5344CB8AC3E}">
        <p14:creationId xmlns:p14="http://schemas.microsoft.com/office/powerpoint/2010/main" val="2795790495"/>
      </p:ext>
    </p:extLst>
  </p:cSld>
  <p:clrMapOvr>
    <a:masterClrMapping/>
  </p:clrMapOvr>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a:prstGeom prst="rect">
            <a:avLst/>
          </a:prstGeom>
        </p:spPr>
        <p:txBody>
          <a:bodyPr lIns="130039" tIns="65020" rIns="130039" bIns="65020" anchor="b"/>
          <a:lstStyle>
            <a:lvl1pPr algn="l">
              <a:defRPr sz="2800" b="1"/>
            </a:lvl1pPr>
          </a:lstStyle>
          <a:p>
            <a:r>
              <a:rPr lang="en-US" smtClean="0"/>
              <a:t>Click to edit Master title style</a:t>
            </a:r>
            <a:endParaRPr lang="en-AU"/>
          </a:p>
        </p:txBody>
      </p:sp>
      <p:sp>
        <p:nvSpPr>
          <p:cNvPr id="3" name="Picture Placeholder 2"/>
          <p:cNvSpPr>
            <a:spLocks noGrp="1"/>
          </p:cNvSpPr>
          <p:nvPr>
            <p:ph type="pic" idx="1"/>
          </p:nvPr>
        </p:nvSpPr>
        <p:spPr>
          <a:xfrm>
            <a:off x="2549032" y="871502"/>
            <a:ext cx="7802880" cy="5852160"/>
          </a:xfrm>
          <a:prstGeom prst="rect">
            <a:avLst/>
          </a:prstGeom>
        </p:spPr>
        <p:txBody>
          <a:bodyPr lIns="130039" tIns="65020" rIns="130039" bIns="65020"/>
          <a:lstStyle>
            <a:lvl1pPr marL="0" indent="0">
              <a:buNone/>
              <a:defRPr sz="4600"/>
            </a:lvl1pPr>
            <a:lvl2pPr marL="650197" indent="0">
              <a:buNone/>
              <a:defRPr sz="4000"/>
            </a:lvl2pPr>
            <a:lvl3pPr marL="1300393" indent="0">
              <a:buNone/>
              <a:defRPr sz="3400"/>
            </a:lvl3pPr>
            <a:lvl4pPr marL="1950590" indent="0">
              <a:buNone/>
              <a:defRPr sz="2800"/>
            </a:lvl4pPr>
            <a:lvl5pPr marL="2600786" indent="0">
              <a:buNone/>
              <a:defRPr sz="2800"/>
            </a:lvl5pPr>
            <a:lvl6pPr marL="3250983" indent="0">
              <a:buNone/>
              <a:defRPr sz="2800"/>
            </a:lvl6pPr>
            <a:lvl7pPr marL="3901180" indent="0">
              <a:buNone/>
              <a:defRPr sz="2800"/>
            </a:lvl7pPr>
            <a:lvl8pPr marL="4551376" indent="0">
              <a:buNone/>
              <a:defRPr sz="2800"/>
            </a:lvl8pPr>
            <a:lvl9pPr marL="5201573" indent="0">
              <a:buNone/>
              <a:defRPr sz="2800"/>
            </a:lvl9pPr>
          </a:lstStyle>
          <a:p>
            <a:r>
              <a:rPr lang="en-US" smtClean="0"/>
              <a:t>Click icon to add picture</a:t>
            </a:r>
            <a:endParaRPr lang="en-AU"/>
          </a:p>
        </p:txBody>
      </p:sp>
      <p:sp>
        <p:nvSpPr>
          <p:cNvPr id="4" name="Text Placeholder 3"/>
          <p:cNvSpPr>
            <a:spLocks noGrp="1"/>
          </p:cNvSpPr>
          <p:nvPr>
            <p:ph type="body" sz="half" idx="2"/>
          </p:nvPr>
        </p:nvSpPr>
        <p:spPr>
          <a:xfrm>
            <a:off x="2549032" y="7633547"/>
            <a:ext cx="7802880" cy="1144693"/>
          </a:xfrm>
          <a:prstGeom prst="rect">
            <a:avLst/>
          </a:prstGeom>
        </p:spPr>
        <p:txBody>
          <a:bodyPr lIns="130039" tIns="65020" rIns="130039" bIns="65020"/>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Footer Placeholder 4"/>
          <p:cNvSpPr>
            <a:spLocks noGrp="1"/>
          </p:cNvSpPr>
          <p:nvPr>
            <p:ph type="ftr" sz="quarter" idx="10"/>
          </p:nvPr>
        </p:nvSpPr>
        <p:spPr>
          <a:xfrm>
            <a:off x="4658995" y="9040144"/>
            <a:ext cx="7476031" cy="342758"/>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dirty="0">
              <a:ea typeface="+mn-ea"/>
              <a:cs typeface="+mn-cs"/>
            </a:endParaRPr>
          </a:p>
        </p:txBody>
      </p:sp>
    </p:spTree>
    <p:extLst>
      <p:ext uri="{BB962C8B-B14F-4D97-AF65-F5344CB8AC3E}">
        <p14:creationId xmlns:p14="http://schemas.microsoft.com/office/powerpoint/2010/main" val="1394101637"/>
      </p:ext>
    </p:extLst>
  </p:cSld>
  <p:clrMapOvr>
    <a:masterClrMapping/>
  </p:clrMapOvr>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lIns="130039" tIns="65020" rIns="130039" bIns="65020"/>
          <a:lstStyle/>
          <a:p>
            <a:r>
              <a:rPr lang="en-US" smtClean="0"/>
              <a:t>Click to edit Master title style</a:t>
            </a:r>
            <a:endParaRPr lang="en-AU"/>
          </a:p>
        </p:txBody>
      </p:sp>
      <p:sp>
        <p:nvSpPr>
          <p:cNvPr id="3" name="Vertical Text Placeholder 2"/>
          <p:cNvSpPr>
            <a:spLocks noGrp="1"/>
          </p:cNvSpPr>
          <p:nvPr>
            <p:ph type="body" orient="vert" idx="1"/>
          </p:nvPr>
        </p:nvSpPr>
        <p:spPr>
          <a:xfrm>
            <a:off x="650240" y="2275842"/>
            <a:ext cx="11704320" cy="6436925"/>
          </a:xfrm>
          <a:prstGeom prst="rect">
            <a:avLst/>
          </a:prstGeom>
        </p:spPr>
        <p:txBody>
          <a:bodyPr vert="eaVert" lIns="130039" tIns="65020" rIns="130039" bIns="650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443308" y="9040144"/>
            <a:ext cx="4118187" cy="519289"/>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a:ea typeface="+mn-ea"/>
              <a:cs typeface="+mn-cs"/>
            </a:endParaRPr>
          </a:p>
        </p:txBody>
      </p:sp>
    </p:spTree>
    <p:extLst>
      <p:ext uri="{BB962C8B-B14F-4D97-AF65-F5344CB8AC3E}">
        <p14:creationId xmlns:p14="http://schemas.microsoft.com/office/powerpoint/2010/main" val="77643113"/>
      </p:ext>
    </p:extLst>
  </p:cSld>
  <p:clrMapOvr>
    <a:masterClrMapping/>
  </p:clrMapOvr>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8"/>
            <a:ext cx="2926080" cy="8322169"/>
          </a:xfrm>
          <a:prstGeom prst="rect">
            <a:avLst/>
          </a:prstGeom>
        </p:spPr>
        <p:txBody>
          <a:bodyPr vert="eaVert" lIns="130039" tIns="65020" rIns="130039" bIns="65020"/>
          <a:lstStyle/>
          <a:p>
            <a:r>
              <a:rPr lang="en-US" smtClean="0"/>
              <a:t>Click to edit Master title style</a:t>
            </a:r>
            <a:endParaRPr lang="en-AU"/>
          </a:p>
        </p:txBody>
      </p:sp>
      <p:sp>
        <p:nvSpPr>
          <p:cNvPr id="3" name="Vertical Text Placeholder 2"/>
          <p:cNvSpPr>
            <a:spLocks noGrp="1"/>
          </p:cNvSpPr>
          <p:nvPr>
            <p:ph type="body" orient="vert" idx="1"/>
          </p:nvPr>
        </p:nvSpPr>
        <p:spPr>
          <a:xfrm>
            <a:off x="650240" y="390598"/>
            <a:ext cx="8561493" cy="8322169"/>
          </a:xfrm>
          <a:prstGeom prst="rect">
            <a:avLst/>
          </a:prstGeom>
        </p:spPr>
        <p:txBody>
          <a:bodyPr vert="eaVert" lIns="130039" tIns="65020" rIns="130039" bIns="650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443308" y="9040144"/>
            <a:ext cx="4118187" cy="519289"/>
          </a:xfrm>
          <a:prstGeom prst="rect">
            <a:avLst/>
          </a:prstGeom>
        </p:spPr>
        <p:txBody>
          <a:bodyPr lIns="130039" tIns="65020" rIns="130039" bIns="65020"/>
          <a:lstStyle>
            <a:lvl1pPr algn="ctr">
              <a:defRPr sz="1700" b="1" i="0" u="none">
                <a:solidFill>
                  <a:srgbClr val="FF0000"/>
                </a:solidFill>
                <a:latin typeface="Arial" panose="020B0604020202020204" pitchFamily="34" charset="0"/>
              </a:defRPr>
            </a:lvl1pPr>
          </a:lstStyle>
          <a:p>
            <a:pPr defTabSz="1300393" rtl="0"/>
            <a:endParaRPr lang="en-AU" kern="1200">
              <a:ea typeface="+mn-ea"/>
              <a:cs typeface="+mn-cs"/>
            </a:endParaRPr>
          </a:p>
        </p:txBody>
      </p:sp>
    </p:spTree>
    <p:extLst>
      <p:ext uri="{BB962C8B-B14F-4D97-AF65-F5344CB8AC3E}">
        <p14:creationId xmlns:p14="http://schemas.microsoft.com/office/powerpoint/2010/main" val="3466272692"/>
      </p:ext>
    </p:extLst>
  </p:cSld>
  <p:clrMapOvr>
    <a:masterClrMapping/>
  </p:clrMapOvr>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28" y="0"/>
            <a:ext cx="13065387" cy="9766605"/>
          </a:xfrm>
          <a:prstGeom prst="rect">
            <a:avLst/>
          </a:prstGeom>
        </p:spPr>
      </p:pic>
    </p:spTree>
    <p:extLst>
      <p:ext uri="{BB962C8B-B14F-4D97-AF65-F5344CB8AC3E}">
        <p14:creationId xmlns:p14="http://schemas.microsoft.com/office/powerpoint/2010/main" val="3750119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28" y="-38946"/>
            <a:ext cx="13108656" cy="9831492"/>
          </a:xfrm>
          <a:prstGeom prst="rect">
            <a:avLst/>
          </a:prstGeom>
        </p:spPr>
      </p:pic>
    </p:spTree>
    <p:extLst>
      <p:ext uri="{BB962C8B-B14F-4D97-AF65-F5344CB8AC3E}">
        <p14:creationId xmlns:p14="http://schemas.microsoft.com/office/powerpoint/2010/main" val="3182148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00"/>
            </a:lvl1pPr>
          </a:lstStyle>
          <a:p>
            <a:r>
              <a:rPr lang="en-US" smtClean="0"/>
              <a:t>Click to edit Master title style</a:t>
            </a:r>
            <a:endParaRPr lang="en-US" dirty="0"/>
          </a:p>
        </p:txBody>
      </p:sp>
      <p:sp>
        <p:nvSpPr>
          <p:cNvPr id="3" name="Text Placeholder 2"/>
          <p:cNvSpPr>
            <a:spLocks noGrp="1"/>
          </p:cNvSpPr>
          <p:nvPr>
            <p:ph type="body" idx="1"/>
          </p:nvPr>
        </p:nvSpPr>
        <p:spPr>
          <a:xfrm>
            <a:off x="887307" y="6527239"/>
            <a:ext cx="11216640" cy="2133599"/>
          </a:xfrm>
        </p:spPr>
        <p:txBody>
          <a:bodyPr/>
          <a:lstStyle>
            <a:lvl1pPr marL="0" indent="0">
              <a:buNone/>
              <a:defRPr sz="3400">
                <a:solidFill>
                  <a:schemeClr val="tx1"/>
                </a:solidFill>
              </a:defRPr>
            </a:lvl1pPr>
            <a:lvl2pPr marL="650230" indent="0">
              <a:buNone/>
              <a:defRPr sz="2800">
                <a:solidFill>
                  <a:schemeClr val="tx1">
                    <a:tint val="75000"/>
                  </a:schemeClr>
                </a:solidFill>
              </a:defRPr>
            </a:lvl2pPr>
            <a:lvl3pPr marL="1300460" indent="0">
              <a:buNone/>
              <a:defRPr sz="2600">
                <a:solidFill>
                  <a:schemeClr val="tx1">
                    <a:tint val="75000"/>
                  </a:schemeClr>
                </a:solidFill>
              </a:defRPr>
            </a:lvl3pPr>
            <a:lvl4pPr marL="1950690" indent="0">
              <a:buNone/>
              <a:defRPr sz="2300">
                <a:solidFill>
                  <a:schemeClr val="tx1">
                    <a:tint val="75000"/>
                  </a:schemeClr>
                </a:solidFill>
              </a:defRPr>
            </a:lvl4pPr>
            <a:lvl5pPr marL="2600919" indent="0">
              <a:buNone/>
              <a:defRPr sz="2300">
                <a:solidFill>
                  <a:schemeClr val="tx1">
                    <a:tint val="75000"/>
                  </a:schemeClr>
                </a:solidFill>
              </a:defRPr>
            </a:lvl5pPr>
            <a:lvl6pPr marL="3251149" indent="0">
              <a:buNone/>
              <a:defRPr sz="2300">
                <a:solidFill>
                  <a:schemeClr val="tx1">
                    <a:tint val="75000"/>
                  </a:schemeClr>
                </a:solidFill>
              </a:defRPr>
            </a:lvl6pPr>
            <a:lvl7pPr marL="3901379" indent="0">
              <a:buNone/>
              <a:defRPr sz="2300">
                <a:solidFill>
                  <a:schemeClr val="tx1">
                    <a:tint val="75000"/>
                  </a:schemeClr>
                </a:solidFill>
              </a:defRPr>
            </a:lvl7pPr>
            <a:lvl8pPr marL="4551609" indent="0">
              <a:buNone/>
              <a:defRPr sz="2300">
                <a:solidFill>
                  <a:schemeClr val="tx1">
                    <a:tint val="75000"/>
                  </a:schemeClr>
                </a:solidFill>
              </a:defRPr>
            </a:lvl8pPr>
            <a:lvl9pPr marL="5201839" indent="0">
              <a:buNone/>
              <a:defRPr sz="23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F965F3-E26D-4207-A100-5B2AD8D84BB8}" type="datetimeFigureOut">
              <a:rPr lang="en-AU" smtClean="0">
                <a:solidFill>
                  <a:prstClr val="black">
                    <a:tint val="75000"/>
                  </a:prstClr>
                </a:solidFill>
              </a:rPr>
              <a:pPr/>
              <a:t>24/08/2017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E412C6-FAEA-4BD7-8F5B-B1BC6A229A21}"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02438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7F965F3-E26D-4207-A100-5B2AD8D84BB8}" type="datetimeFigureOut">
              <a:rPr lang="en-AU" smtClean="0">
                <a:solidFill>
                  <a:prstClr val="black">
                    <a:tint val="75000"/>
                  </a:prstClr>
                </a:solidFill>
              </a:rPr>
              <a:pPr/>
              <a:t>24/08/2017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4E412C6-FAEA-4BD7-8F5B-B1BC6A229A21}"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11155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7F965F3-E26D-4207-A100-5B2AD8D84BB8}" type="datetimeFigureOut">
              <a:rPr lang="en-AU" smtClean="0">
                <a:solidFill>
                  <a:prstClr val="black">
                    <a:tint val="75000"/>
                  </a:prstClr>
                </a:solidFill>
              </a:rPr>
              <a:pPr/>
              <a:t>24/08/2017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24E412C6-FAEA-4BD7-8F5B-B1BC6A229A21}"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63985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7F965F3-E26D-4207-A100-5B2AD8D84BB8}" type="datetimeFigureOut">
              <a:rPr lang="en-AU" smtClean="0">
                <a:solidFill>
                  <a:prstClr val="black">
                    <a:tint val="75000"/>
                  </a:prstClr>
                </a:solidFill>
              </a:rPr>
              <a:pPr/>
              <a:t>24/08/2017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24E412C6-FAEA-4BD7-8F5B-B1BC6A229A21}"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25360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cap="none">
                <a:solidFill>
                  <a:srgbClr val="000000"/>
                </a:solidFill>
              </a:defRPr>
            </a:pPr>
            <a:r>
              <a:rPr sz="4800" cap="all">
                <a:solidFill>
                  <a:srgbClr val="4EC2C8"/>
                </a:solidFill>
              </a:rPr>
              <a:t>Title Text</a:t>
            </a:r>
          </a:p>
        </p:txBody>
      </p:sp>
      <p:sp>
        <p:nvSpPr>
          <p:cNvPr id="19" name="Shape 19"/>
          <p:cNvSpPr>
            <a:spLocks noGrp="1"/>
          </p:cNvSpPr>
          <p:nvPr>
            <p:ph type="body" idx="1"/>
          </p:nvPr>
        </p:nvSpPr>
        <p:spPr>
          <a:prstGeom prst="rect">
            <a:avLst/>
          </a:prstGeom>
        </p:spPr>
        <p:txBody>
          <a:bodyPr/>
          <a:lstStyle/>
          <a:p>
            <a:pPr lvl="0">
              <a:defRPr sz="1800" b="0">
                <a:solidFill>
                  <a:srgbClr val="000000"/>
                </a:solidFill>
              </a:defRPr>
            </a:pPr>
            <a:r>
              <a:rPr sz="3100" b="1">
                <a:solidFill>
                  <a:srgbClr val="4A525F"/>
                </a:solidFill>
              </a:rPr>
              <a:t>Body Level One</a:t>
            </a:r>
          </a:p>
          <a:p>
            <a:pPr lvl="1">
              <a:defRPr sz="1800" b="0">
                <a:solidFill>
                  <a:srgbClr val="000000"/>
                </a:solidFill>
              </a:defRPr>
            </a:pPr>
            <a:r>
              <a:rPr sz="3100" b="1">
                <a:solidFill>
                  <a:srgbClr val="4A525F"/>
                </a:solidFill>
              </a:rPr>
              <a:t>Body Level Two</a:t>
            </a:r>
          </a:p>
          <a:p>
            <a:pPr lvl="2">
              <a:defRPr sz="1800" b="0">
                <a:solidFill>
                  <a:srgbClr val="000000"/>
                </a:solidFill>
              </a:defRPr>
            </a:pPr>
            <a:r>
              <a:rPr sz="3100" b="1">
                <a:solidFill>
                  <a:srgbClr val="4A525F"/>
                </a:solidFill>
              </a:rPr>
              <a:t>Body Level Three</a:t>
            </a:r>
          </a:p>
          <a:p>
            <a:pPr lvl="3">
              <a:defRPr sz="1800" b="0">
                <a:solidFill>
                  <a:srgbClr val="000000"/>
                </a:solidFill>
              </a:defRPr>
            </a:pPr>
            <a:r>
              <a:rPr sz="3100" b="1">
                <a:solidFill>
                  <a:srgbClr val="4A525F"/>
                </a:solidFill>
              </a:rPr>
              <a:t>Body Level Four</a:t>
            </a:r>
          </a:p>
          <a:p>
            <a:pPr lvl="4">
              <a:defRPr sz="1800" b="0">
                <a:solidFill>
                  <a:srgbClr val="000000"/>
                </a:solidFill>
              </a:defRPr>
            </a:pPr>
            <a:r>
              <a:rPr sz="3100" b="1">
                <a:solidFill>
                  <a:srgbClr val="4A525F"/>
                </a:solidFill>
              </a:rPr>
              <a:t>Body Level Five</a:t>
            </a:r>
          </a:p>
        </p:txBody>
      </p:sp>
    </p:spTree>
  </p:cSld>
  <p:clrMapOvr>
    <a:masterClrMapping/>
  </p:clrMapOvr>
  <p:transition spd="med"/>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965F3-E26D-4207-A100-5B2AD8D84BB8}" type="datetimeFigureOut">
              <a:rPr lang="en-AU" smtClean="0">
                <a:solidFill>
                  <a:prstClr val="black">
                    <a:tint val="75000"/>
                  </a:prstClr>
                </a:solidFill>
              </a:rPr>
              <a:pPr/>
              <a:t>24/08/2017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24E412C6-FAEA-4BD7-8F5B-B1BC6A229A21}"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441433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600"/>
            </a:lvl1pPr>
          </a:lstStyle>
          <a:p>
            <a:r>
              <a:rPr lang="en-US" smtClean="0"/>
              <a:t>Click to edit Master title style</a:t>
            </a:r>
            <a:endParaRPr lang="en-US" dirty="0"/>
          </a:p>
        </p:txBody>
      </p:sp>
      <p:sp>
        <p:nvSpPr>
          <p:cNvPr id="3" name="Content Placeholder 2"/>
          <p:cNvSpPr>
            <a:spLocks noGrp="1"/>
          </p:cNvSpPr>
          <p:nvPr>
            <p:ph idx="1"/>
          </p:nvPr>
        </p:nvSpPr>
        <p:spPr>
          <a:xfrm>
            <a:off x="5528734" y="1404340"/>
            <a:ext cx="6583680" cy="6931378"/>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300"/>
            </a:lvl1pPr>
            <a:lvl2pPr marL="650230" indent="0">
              <a:buNone/>
              <a:defRPr sz="2000"/>
            </a:lvl2pPr>
            <a:lvl3pPr marL="1300460" indent="0">
              <a:buNone/>
              <a:defRPr sz="1700"/>
            </a:lvl3pPr>
            <a:lvl4pPr marL="1950690" indent="0">
              <a:buNone/>
              <a:defRPr sz="1400"/>
            </a:lvl4pPr>
            <a:lvl5pPr marL="2600919" indent="0">
              <a:buNone/>
              <a:defRPr sz="1400"/>
            </a:lvl5pPr>
            <a:lvl6pPr marL="3251149" indent="0">
              <a:buNone/>
              <a:defRPr sz="1400"/>
            </a:lvl6pPr>
            <a:lvl7pPr marL="3901379" indent="0">
              <a:buNone/>
              <a:defRPr sz="1400"/>
            </a:lvl7pPr>
            <a:lvl8pPr marL="4551609" indent="0">
              <a:buNone/>
              <a:defRPr sz="1400"/>
            </a:lvl8pPr>
            <a:lvl9pPr marL="5201839" indent="0">
              <a:buNone/>
              <a:defRPr sz="1400"/>
            </a:lvl9pPr>
          </a:lstStyle>
          <a:p>
            <a:pPr lvl="0"/>
            <a:r>
              <a:rPr lang="en-US" smtClean="0"/>
              <a:t>Edit Master text styles</a:t>
            </a:r>
          </a:p>
        </p:txBody>
      </p:sp>
      <p:sp>
        <p:nvSpPr>
          <p:cNvPr id="5" name="Date Placeholder 4"/>
          <p:cNvSpPr>
            <a:spLocks noGrp="1"/>
          </p:cNvSpPr>
          <p:nvPr>
            <p:ph type="dt" sz="half" idx="10"/>
          </p:nvPr>
        </p:nvSpPr>
        <p:spPr/>
        <p:txBody>
          <a:bodyPr/>
          <a:lstStyle/>
          <a:p>
            <a:fld id="{27F965F3-E26D-4207-A100-5B2AD8D84BB8}" type="datetimeFigureOut">
              <a:rPr lang="en-AU" smtClean="0">
                <a:solidFill>
                  <a:prstClr val="black">
                    <a:tint val="75000"/>
                  </a:prstClr>
                </a:solidFill>
              </a:rPr>
              <a:pPr/>
              <a:t>24/08/2017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4E412C6-FAEA-4BD7-8F5B-B1BC6A229A21}"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3077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r>
              <a:rPr lang="en-US" smtClean="0"/>
              <a:t>Click icon to add picture</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300"/>
            </a:lvl1pPr>
            <a:lvl2pPr marL="650230" indent="0">
              <a:buNone/>
              <a:defRPr sz="2000"/>
            </a:lvl2pPr>
            <a:lvl3pPr marL="1300460" indent="0">
              <a:buNone/>
              <a:defRPr sz="1700"/>
            </a:lvl3pPr>
            <a:lvl4pPr marL="1950690" indent="0">
              <a:buNone/>
              <a:defRPr sz="1400"/>
            </a:lvl4pPr>
            <a:lvl5pPr marL="2600919" indent="0">
              <a:buNone/>
              <a:defRPr sz="1400"/>
            </a:lvl5pPr>
            <a:lvl6pPr marL="3251149" indent="0">
              <a:buNone/>
              <a:defRPr sz="1400"/>
            </a:lvl6pPr>
            <a:lvl7pPr marL="3901379" indent="0">
              <a:buNone/>
              <a:defRPr sz="1400"/>
            </a:lvl7pPr>
            <a:lvl8pPr marL="4551609" indent="0">
              <a:buNone/>
              <a:defRPr sz="1400"/>
            </a:lvl8pPr>
            <a:lvl9pPr marL="5201839" indent="0">
              <a:buNone/>
              <a:defRPr sz="1400"/>
            </a:lvl9pPr>
          </a:lstStyle>
          <a:p>
            <a:pPr lvl="0"/>
            <a:r>
              <a:rPr lang="en-US" smtClean="0"/>
              <a:t>Edit Master text styles</a:t>
            </a:r>
          </a:p>
        </p:txBody>
      </p:sp>
      <p:sp>
        <p:nvSpPr>
          <p:cNvPr id="5" name="Date Placeholder 4"/>
          <p:cNvSpPr>
            <a:spLocks noGrp="1"/>
          </p:cNvSpPr>
          <p:nvPr>
            <p:ph type="dt" sz="half" idx="10"/>
          </p:nvPr>
        </p:nvSpPr>
        <p:spPr/>
        <p:txBody>
          <a:bodyPr/>
          <a:lstStyle/>
          <a:p>
            <a:fld id="{27F965F3-E26D-4207-A100-5B2AD8D84BB8}" type="datetimeFigureOut">
              <a:rPr lang="en-AU" smtClean="0">
                <a:solidFill>
                  <a:prstClr val="black">
                    <a:tint val="75000"/>
                  </a:prstClr>
                </a:solidFill>
              </a:rPr>
              <a:pPr/>
              <a:t>24/08/2017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24E412C6-FAEA-4BD7-8F5B-B1BC6A229A21}"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8430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F965F3-E26D-4207-A100-5B2AD8D84BB8}" type="datetimeFigureOut">
              <a:rPr lang="en-AU" smtClean="0">
                <a:solidFill>
                  <a:prstClr val="black">
                    <a:tint val="75000"/>
                  </a:prstClr>
                </a:solidFill>
              </a:rPr>
              <a:pPr/>
              <a:t>24/08/2017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E412C6-FAEA-4BD7-8F5B-B1BC6A229A21}"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05847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F965F3-E26D-4207-A100-5B2AD8D84BB8}" type="datetimeFigureOut">
              <a:rPr lang="en-AU" smtClean="0">
                <a:solidFill>
                  <a:prstClr val="black">
                    <a:tint val="75000"/>
                  </a:prstClr>
                </a:solidFill>
              </a:rPr>
              <a:pPr/>
              <a:t>24/08/2017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E412C6-FAEA-4BD7-8F5B-B1BC6A229A21}"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40455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46ACC66-B087-44EF-930B-17FBE19A3E25}" type="datetimeFigureOut">
              <a:rPr lang="en-AU" smtClean="0">
                <a:solidFill>
                  <a:prstClr val="black">
                    <a:tint val="75000"/>
                  </a:prstClr>
                </a:solidFill>
              </a:rPr>
              <a:pPr/>
              <a:t>24/08/2017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41418686-6EE8-4CBA-BEEF-13042B6C8BD6}"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54348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4615"/>
            <a:ext cx="13004800" cy="8737933"/>
          </a:xfrm>
          <a:prstGeom prst="rect">
            <a:avLst/>
          </a:prstGeom>
        </p:spPr>
      </p:pic>
      <p:sp>
        <p:nvSpPr>
          <p:cNvPr id="2" name="Title 1"/>
          <p:cNvSpPr>
            <a:spLocks noGrp="1"/>
          </p:cNvSpPr>
          <p:nvPr>
            <p:ph type="ctrTitle" hasCustomPrompt="1"/>
          </p:nvPr>
        </p:nvSpPr>
        <p:spPr>
          <a:xfrm>
            <a:off x="4454174" y="473112"/>
            <a:ext cx="7879327" cy="2457873"/>
          </a:xfrm>
        </p:spPr>
        <p:txBody>
          <a:bodyPr>
            <a:noAutofit/>
          </a:bodyPr>
          <a:lstStyle>
            <a:lvl1pPr algn="r">
              <a:defRPr sz="6800">
                <a:solidFill>
                  <a:schemeClr val="tx1">
                    <a:lumMod val="50000"/>
                    <a:lumOff val="50000"/>
                  </a:schemeClr>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6502401" y="3238218"/>
            <a:ext cx="5837449" cy="1433759"/>
          </a:xfrm>
        </p:spPr>
        <p:txBody>
          <a:bodyPr>
            <a:normAutofit/>
          </a:bodyPr>
          <a:lstStyle>
            <a:lvl1pPr marL="0" indent="0" algn="r">
              <a:buNone/>
              <a:defRPr sz="4000">
                <a:solidFill>
                  <a:srgbClr val="9ABFCE"/>
                </a:solidFill>
              </a:defRPr>
            </a:lvl1pPr>
            <a:lvl2pPr marL="650197" indent="0" algn="ctr">
              <a:buNone/>
              <a:defRPr>
                <a:solidFill>
                  <a:schemeClr val="tx1">
                    <a:tint val="75000"/>
                  </a:schemeClr>
                </a:solidFill>
              </a:defRPr>
            </a:lvl2pPr>
            <a:lvl3pPr marL="1300393" indent="0" algn="ctr">
              <a:buNone/>
              <a:defRPr>
                <a:solidFill>
                  <a:schemeClr val="tx1">
                    <a:tint val="75000"/>
                  </a:schemeClr>
                </a:solidFill>
              </a:defRPr>
            </a:lvl3pPr>
            <a:lvl4pPr marL="1950590" indent="0" algn="ctr">
              <a:buNone/>
              <a:defRPr>
                <a:solidFill>
                  <a:schemeClr val="tx1">
                    <a:tint val="75000"/>
                  </a:schemeClr>
                </a:solidFill>
              </a:defRPr>
            </a:lvl4pPr>
            <a:lvl5pPr marL="2600786" indent="0" algn="ctr">
              <a:buNone/>
              <a:defRPr>
                <a:solidFill>
                  <a:schemeClr val="tx1">
                    <a:tint val="75000"/>
                  </a:schemeClr>
                </a:solidFill>
              </a:defRPr>
            </a:lvl5pPr>
            <a:lvl6pPr marL="3250983" indent="0" algn="ctr">
              <a:buNone/>
              <a:defRPr>
                <a:solidFill>
                  <a:schemeClr val="tx1">
                    <a:tint val="75000"/>
                  </a:schemeClr>
                </a:solidFill>
              </a:defRPr>
            </a:lvl6pPr>
            <a:lvl7pPr marL="3901180" indent="0" algn="ctr">
              <a:buNone/>
              <a:defRPr>
                <a:solidFill>
                  <a:schemeClr val="tx1">
                    <a:tint val="75000"/>
                  </a:schemeClr>
                </a:solidFill>
              </a:defRPr>
            </a:lvl7pPr>
            <a:lvl8pPr marL="4551376" indent="0" algn="ctr">
              <a:buNone/>
              <a:defRPr>
                <a:solidFill>
                  <a:schemeClr val="tx1">
                    <a:tint val="75000"/>
                  </a:schemeClr>
                </a:solidFill>
              </a:defRPr>
            </a:lvl8pPr>
            <a:lvl9pPr marL="5201573" indent="0" algn="ctr">
              <a:buNone/>
              <a:defRPr>
                <a:solidFill>
                  <a:schemeClr val="tx1">
                    <a:tint val="75000"/>
                  </a:schemeClr>
                </a:solidFill>
              </a:defRPr>
            </a:lvl9pPr>
          </a:lstStyle>
          <a:p>
            <a:r>
              <a:rPr lang="en-US" smtClean="0"/>
              <a:t>Click to edit Master subtitle style</a:t>
            </a:r>
            <a:endParaRPr lang="en-AU"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6800" y="7641909"/>
            <a:ext cx="2158124" cy="1421433"/>
          </a:xfrm>
          <a:prstGeom prst="rect">
            <a:avLst/>
          </a:prstGeom>
        </p:spPr>
      </p:pic>
    </p:spTree>
    <p:extLst>
      <p:ext uri="{BB962C8B-B14F-4D97-AF65-F5344CB8AC3E}">
        <p14:creationId xmlns:p14="http://schemas.microsoft.com/office/powerpoint/2010/main" val="571895355"/>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909029"/>
            <a:ext cx="13004800" cy="188351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08500" y="8358789"/>
            <a:ext cx="1536171" cy="1011787"/>
          </a:xfrm>
          <a:prstGeom prst="rect">
            <a:avLst/>
          </a:prstGeom>
        </p:spPr>
      </p:pic>
      <p:cxnSp>
        <p:nvCxnSpPr>
          <p:cNvPr id="9" name="Straight Connector 8"/>
          <p:cNvCxnSpPr/>
          <p:nvPr userDrawn="1"/>
        </p:nvCxnSpPr>
        <p:spPr>
          <a:xfrm flipH="1">
            <a:off x="664951" y="1906870"/>
            <a:ext cx="12339849" cy="0"/>
          </a:xfrm>
          <a:prstGeom prst="line">
            <a:avLst/>
          </a:prstGeom>
          <a:ln w="3175">
            <a:solidFill>
              <a:srgbClr val="9ABF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957349"/>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slid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275"/>
            <a:ext cx="13004800" cy="9769877"/>
          </a:xfrm>
          <a:prstGeom prst="rect">
            <a:avLst/>
          </a:prstGeom>
        </p:spPr>
      </p:pic>
      <p:sp>
        <p:nvSpPr>
          <p:cNvPr id="2" name="Title 1"/>
          <p:cNvSpPr>
            <a:spLocks noGrp="1"/>
          </p:cNvSpPr>
          <p:nvPr>
            <p:ph type="ctrTitle" hasCustomPrompt="1"/>
          </p:nvPr>
        </p:nvSpPr>
        <p:spPr>
          <a:xfrm>
            <a:off x="5785520" y="608960"/>
            <a:ext cx="6554328" cy="4267841"/>
          </a:xfrm>
        </p:spPr>
        <p:txBody>
          <a:bodyPr>
            <a:noAutofit/>
          </a:bodyPr>
          <a:lstStyle>
            <a:lvl1pPr algn="r">
              <a:defRPr sz="7700">
                <a:solidFill>
                  <a:schemeClr val="bg1"/>
                </a:solidFill>
              </a:defRPr>
            </a:lvl1pPr>
          </a:lstStyle>
          <a:p>
            <a:r>
              <a:rPr lang="en-US" dirty="0" smtClean="0"/>
              <a:t>CLICK TO EDIT MASTER TITLE STYLE</a:t>
            </a:r>
            <a:endParaRPr lang="en-AU"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6800" y="7641909"/>
            <a:ext cx="2158124" cy="1421433"/>
          </a:xfrm>
          <a:prstGeom prst="rect">
            <a:avLst/>
          </a:prstGeom>
        </p:spPr>
      </p:pic>
    </p:spTree>
    <p:extLst>
      <p:ext uri="{BB962C8B-B14F-4D97-AF65-F5344CB8AC3E}">
        <p14:creationId xmlns:p14="http://schemas.microsoft.com/office/powerpoint/2010/main" val="3425961013"/>
      </p:ext>
    </p:extLst>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0" y="-1"/>
            <a:ext cx="13000730" cy="9753601"/>
          </a:xfrm>
          <a:prstGeom prst="rect">
            <a:avLst/>
          </a:prstGeom>
        </p:spPr>
      </p:pic>
      <p:sp>
        <p:nvSpPr>
          <p:cNvPr id="2" name="Title 1"/>
          <p:cNvSpPr>
            <a:spLocks noGrp="1"/>
          </p:cNvSpPr>
          <p:nvPr>
            <p:ph type="ctrTitle" hasCustomPrompt="1"/>
          </p:nvPr>
        </p:nvSpPr>
        <p:spPr>
          <a:xfrm>
            <a:off x="5785520" y="608960"/>
            <a:ext cx="6554328" cy="4267841"/>
          </a:xfrm>
        </p:spPr>
        <p:txBody>
          <a:bodyPr>
            <a:noAutofit/>
          </a:bodyPr>
          <a:lstStyle>
            <a:lvl1pPr algn="r">
              <a:defRPr sz="7700">
                <a:solidFill>
                  <a:schemeClr val="bg1"/>
                </a:solidFill>
              </a:defRPr>
            </a:lvl1pPr>
          </a:lstStyle>
          <a:p>
            <a:r>
              <a:rPr lang="en-US" dirty="0" smtClean="0"/>
              <a:t>CLICK TO EDIT MASTER TITLE STYLE</a:t>
            </a:r>
            <a:endParaRPr lang="en-AU"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6800" y="7641909"/>
            <a:ext cx="2158124" cy="1421433"/>
          </a:xfrm>
          <a:prstGeom prst="rect">
            <a:avLst/>
          </a:prstGeom>
        </p:spPr>
      </p:pic>
    </p:spTree>
    <p:extLst>
      <p:ext uri="{BB962C8B-B14F-4D97-AF65-F5344CB8AC3E}">
        <p14:creationId xmlns:p14="http://schemas.microsoft.com/office/powerpoint/2010/main" val="23905121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1" y="1270001"/>
            <a:ext cx="11099800" cy="7213601"/>
          </a:xfrm>
          <a:prstGeom prst="rect">
            <a:avLst/>
          </a:prstGeom>
        </p:spPr>
        <p:txBody>
          <a:bodyPr/>
          <a:lstStyle/>
          <a:p>
            <a:pPr lvl="0">
              <a:defRPr sz="1800" b="0">
                <a:solidFill>
                  <a:srgbClr val="000000"/>
                </a:solidFill>
              </a:defRPr>
            </a:pPr>
            <a:r>
              <a:rPr sz="3100" b="1">
                <a:solidFill>
                  <a:srgbClr val="4A525F"/>
                </a:solidFill>
              </a:rPr>
              <a:t>Body Level One</a:t>
            </a:r>
          </a:p>
          <a:p>
            <a:pPr lvl="1">
              <a:defRPr sz="1800" b="0">
                <a:solidFill>
                  <a:srgbClr val="000000"/>
                </a:solidFill>
              </a:defRPr>
            </a:pPr>
            <a:r>
              <a:rPr sz="3100" b="1">
                <a:solidFill>
                  <a:srgbClr val="4A525F"/>
                </a:solidFill>
              </a:rPr>
              <a:t>Body Level Two</a:t>
            </a:r>
          </a:p>
          <a:p>
            <a:pPr lvl="2">
              <a:defRPr sz="1800" b="0">
                <a:solidFill>
                  <a:srgbClr val="000000"/>
                </a:solidFill>
              </a:defRPr>
            </a:pPr>
            <a:r>
              <a:rPr sz="3100" b="1">
                <a:solidFill>
                  <a:srgbClr val="4A525F"/>
                </a:solidFill>
              </a:rPr>
              <a:t>Body Level Three</a:t>
            </a:r>
          </a:p>
          <a:p>
            <a:pPr lvl="3">
              <a:defRPr sz="1800" b="0">
                <a:solidFill>
                  <a:srgbClr val="000000"/>
                </a:solidFill>
              </a:defRPr>
            </a:pPr>
            <a:r>
              <a:rPr sz="3100" b="1">
                <a:solidFill>
                  <a:srgbClr val="4A525F"/>
                </a:solidFill>
              </a:rPr>
              <a:t>Body Level Four</a:t>
            </a:r>
          </a:p>
          <a:p>
            <a:pPr lvl="4">
              <a:defRPr sz="1800" b="0">
                <a:solidFill>
                  <a:srgbClr val="000000"/>
                </a:solidFill>
              </a:defRPr>
            </a:pPr>
            <a:r>
              <a:rPr sz="3100" b="1">
                <a:solidFill>
                  <a:srgbClr val="4A525F"/>
                </a:solidFill>
              </a:rPr>
              <a:t>Body Level Five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604811" cy="9753600"/>
          </a:xfrm>
          <a:prstGeom prst="rect">
            <a:avLst/>
          </a:prstGeom>
        </p:spPr>
      </p:pic>
      <p:sp>
        <p:nvSpPr>
          <p:cNvPr id="2" name="Title 1"/>
          <p:cNvSpPr>
            <a:spLocks noGrp="1"/>
          </p:cNvSpPr>
          <p:nvPr>
            <p:ph type="title" hasCustomPrompt="1"/>
          </p:nvPr>
        </p:nvSpPr>
        <p:spPr>
          <a:xfrm>
            <a:off x="6604811" y="390596"/>
            <a:ext cx="5749749" cy="1625600"/>
          </a:xfrm>
        </p:spPr>
        <p:txBody>
          <a:bodyPr>
            <a:normAutofit/>
          </a:bodyPr>
          <a:lstStyle>
            <a:lvl1pPr>
              <a:defRPr sz="4600"/>
            </a:lvl1pPr>
          </a:lstStyle>
          <a:p>
            <a:r>
              <a:rPr lang="en-US" dirty="0" smtClean="0"/>
              <a:t>CLICK TO EDIT MASTER TITLE STYLE</a:t>
            </a:r>
            <a:endParaRPr lang="en-AU" dirty="0"/>
          </a:p>
        </p:txBody>
      </p:sp>
      <p:sp>
        <p:nvSpPr>
          <p:cNvPr id="4" name="Content Placeholder 3"/>
          <p:cNvSpPr>
            <a:spLocks noGrp="1"/>
          </p:cNvSpPr>
          <p:nvPr>
            <p:ph sz="half" idx="2"/>
          </p:nvPr>
        </p:nvSpPr>
        <p:spPr>
          <a:xfrm>
            <a:off x="6610773" y="2275842"/>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cxnSp>
        <p:nvCxnSpPr>
          <p:cNvPr id="9" name="Straight Connector 8"/>
          <p:cNvCxnSpPr/>
          <p:nvPr userDrawn="1"/>
        </p:nvCxnSpPr>
        <p:spPr>
          <a:xfrm flipH="1">
            <a:off x="6604811" y="1906870"/>
            <a:ext cx="6399989" cy="0"/>
          </a:xfrm>
          <a:prstGeom prst="line">
            <a:avLst/>
          </a:prstGeom>
          <a:ln w="3175">
            <a:solidFill>
              <a:srgbClr val="9ABFCE"/>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952" y="7744321"/>
            <a:ext cx="2158124" cy="1421433"/>
          </a:xfrm>
          <a:prstGeom prst="rect">
            <a:avLst/>
          </a:prstGeom>
        </p:spPr>
      </p:pic>
    </p:spTree>
    <p:extLst>
      <p:ext uri="{BB962C8B-B14F-4D97-AF65-F5344CB8AC3E}">
        <p14:creationId xmlns:p14="http://schemas.microsoft.com/office/powerpoint/2010/main" val="3161870658"/>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240" y="390596"/>
            <a:ext cx="5749749" cy="1625600"/>
          </a:xfrm>
        </p:spPr>
        <p:txBody>
          <a:bodyPr>
            <a:normAutofit/>
          </a:bodyPr>
          <a:lstStyle>
            <a:lvl1pPr algn="l">
              <a:defRPr sz="4600"/>
            </a:lvl1pPr>
          </a:lstStyle>
          <a:p>
            <a:r>
              <a:rPr lang="en-US" dirty="0" smtClean="0"/>
              <a:t>CLICK TO EDIT MASTER TITLE STYLE</a:t>
            </a:r>
            <a:endParaRPr lang="en-AU" dirty="0"/>
          </a:p>
        </p:txBody>
      </p:sp>
      <p:sp>
        <p:nvSpPr>
          <p:cNvPr id="4" name="Content Placeholder 3"/>
          <p:cNvSpPr>
            <a:spLocks noGrp="1"/>
          </p:cNvSpPr>
          <p:nvPr>
            <p:ph sz="half" idx="2"/>
          </p:nvPr>
        </p:nvSpPr>
        <p:spPr>
          <a:xfrm>
            <a:off x="650240" y="2316516"/>
            <a:ext cx="5746045" cy="639625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6399989" y="0"/>
            <a:ext cx="6604811" cy="9753600"/>
          </a:xfrm>
          <a:prstGeom prst="rect">
            <a:avLst/>
          </a:prstGeom>
        </p:spPr>
      </p:pic>
      <p:cxnSp>
        <p:nvCxnSpPr>
          <p:cNvPr id="11" name="Straight Connector 10"/>
          <p:cNvCxnSpPr/>
          <p:nvPr userDrawn="1"/>
        </p:nvCxnSpPr>
        <p:spPr>
          <a:xfrm flipH="1">
            <a:off x="0" y="1906870"/>
            <a:ext cx="6399989" cy="0"/>
          </a:xfrm>
          <a:prstGeom prst="line">
            <a:avLst/>
          </a:prstGeom>
          <a:ln w="3175">
            <a:solidFill>
              <a:srgbClr val="9ABFCE"/>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6800" y="7641909"/>
            <a:ext cx="2158124" cy="1421433"/>
          </a:xfrm>
          <a:prstGeom prst="rect">
            <a:avLst/>
          </a:prstGeom>
        </p:spPr>
      </p:pic>
    </p:spTree>
    <p:extLst>
      <p:ext uri="{BB962C8B-B14F-4D97-AF65-F5344CB8AC3E}">
        <p14:creationId xmlns:p14="http://schemas.microsoft.com/office/powerpoint/2010/main" val="3742683577"/>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diagram">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3681286" y="3666369"/>
            <a:ext cx="9768516" cy="2405945"/>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010" y="8207222"/>
            <a:ext cx="1474027" cy="970857"/>
          </a:xfrm>
          <a:prstGeom prst="rect">
            <a:avLst/>
          </a:prstGeom>
        </p:spPr>
      </p:pic>
      <p:sp>
        <p:nvSpPr>
          <p:cNvPr id="4" name="Title 1"/>
          <p:cNvSpPr>
            <a:spLocks noGrp="1"/>
          </p:cNvSpPr>
          <p:nvPr>
            <p:ph type="title" hasCustomPrompt="1"/>
          </p:nvPr>
        </p:nvSpPr>
        <p:spPr>
          <a:xfrm>
            <a:off x="650240" y="390596"/>
            <a:ext cx="11704320" cy="1625600"/>
          </a:xfrm>
        </p:spPr>
        <p:txBody>
          <a:bodyPr/>
          <a:lstStyle>
            <a:lvl1pPr algn="r">
              <a:defRPr/>
            </a:lvl1pPr>
          </a:lstStyle>
          <a:p>
            <a:r>
              <a:rPr lang="en-US" dirty="0" smtClean="0"/>
              <a:t>CLICK TO EDIT MASTER TITLE STYLE</a:t>
            </a:r>
            <a:endParaRPr lang="en-AU" dirty="0"/>
          </a:p>
        </p:txBody>
      </p:sp>
      <p:cxnSp>
        <p:nvCxnSpPr>
          <p:cNvPr id="8" name="Straight Connector 7"/>
          <p:cNvCxnSpPr/>
          <p:nvPr userDrawn="1"/>
        </p:nvCxnSpPr>
        <p:spPr>
          <a:xfrm flipH="1">
            <a:off x="664951" y="1906870"/>
            <a:ext cx="12339849" cy="0"/>
          </a:xfrm>
          <a:prstGeom prst="line">
            <a:avLst/>
          </a:prstGeom>
          <a:ln w="3175">
            <a:solidFill>
              <a:srgbClr val="9ABF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785456"/>
      </p:ext>
    </p:extLst>
  </p:cSld>
  <p:clrMapOvr>
    <a:masterClrMapping/>
  </p:clrMapOvr>
  <p:transition spd="slow">
    <p:push/>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Full image 1">
    <p:spTree>
      <p:nvGrpSpPr>
        <p:cNvPr id="1" name=""/>
        <p:cNvGrpSpPr/>
        <p:nvPr/>
      </p:nvGrpSpPr>
      <p:grpSpPr>
        <a:xfrm>
          <a:off x="0" y="0"/>
          <a:ext cx="0" cy="0"/>
          <a:chOff x="0" y="0"/>
          <a:chExt cx="0" cy="0"/>
        </a:xfrm>
      </p:grpSpPr>
      <p:pic>
        <p:nvPicPr>
          <p:cNvPr id="26" name="Content Placeholder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1"/>
            <a:ext cx="13004800" cy="9753600"/>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681286" y="3666369"/>
            <a:ext cx="9768516" cy="2405945"/>
          </a:xfrm>
          <a:prstGeom prst="rect">
            <a:avLst/>
          </a:prstGeom>
        </p:spPr>
      </p:pic>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010" y="8207222"/>
            <a:ext cx="1474027" cy="970857"/>
          </a:xfrm>
          <a:prstGeom prst="rect">
            <a:avLst/>
          </a:prstGeom>
        </p:spPr>
      </p:pic>
    </p:spTree>
    <p:extLst>
      <p:ext uri="{BB962C8B-B14F-4D97-AF65-F5344CB8AC3E}">
        <p14:creationId xmlns:p14="http://schemas.microsoft.com/office/powerpoint/2010/main" val="2130344360"/>
      </p:ext>
    </p:extLst>
  </p:cSld>
  <p:clrMapOvr>
    <a:masterClrMapping/>
  </p:clrMapOvr>
  <p:transition spd="slow">
    <p:push/>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Full image 2">
    <p:spTree>
      <p:nvGrpSpPr>
        <p:cNvPr id="1" name=""/>
        <p:cNvGrpSpPr/>
        <p:nvPr/>
      </p:nvGrpSpPr>
      <p:grpSpPr>
        <a:xfrm>
          <a:off x="0" y="0"/>
          <a:ext cx="0" cy="0"/>
          <a:chOff x="0" y="0"/>
          <a:chExt cx="0" cy="0"/>
        </a:xfrm>
      </p:grpSpPr>
      <p:pic>
        <p:nvPicPr>
          <p:cNvPr id="3075" name="Picture 3" descr="\\hq\synch\homesMEL\ldoyle\Desktop\ROA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36" y="6089"/>
            <a:ext cx="13004800" cy="9753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681286" y="3666369"/>
            <a:ext cx="9768516" cy="2405945"/>
          </a:xfrm>
          <a:prstGeom prst="rect">
            <a:avLst/>
          </a:prstGeom>
        </p:spPr>
      </p:pic>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010" y="8207222"/>
            <a:ext cx="1474027" cy="970857"/>
          </a:xfrm>
          <a:prstGeom prst="rect">
            <a:avLst/>
          </a:prstGeom>
        </p:spPr>
      </p:pic>
    </p:spTree>
    <p:extLst>
      <p:ext uri="{BB962C8B-B14F-4D97-AF65-F5344CB8AC3E}">
        <p14:creationId xmlns:p14="http://schemas.microsoft.com/office/powerpoint/2010/main" val="2899786002"/>
      </p:ext>
    </p:extLst>
  </p:cSld>
  <p:clrMapOvr>
    <a:masterClrMapping/>
  </p:clrMapOvr>
  <p:transition spd="slow">
    <p:push/>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Full image 3">
    <p:spTree>
      <p:nvGrpSpPr>
        <p:cNvPr id="1" name=""/>
        <p:cNvGrpSpPr/>
        <p:nvPr/>
      </p:nvGrpSpPr>
      <p:grpSpPr>
        <a:xfrm>
          <a:off x="0" y="0"/>
          <a:ext cx="0" cy="0"/>
          <a:chOff x="0" y="0"/>
          <a:chExt cx="0" cy="0"/>
        </a:xfrm>
      </p:grpSpPr>
      <p:pic>
        <p:nvPicPr>
          <p:cNvPr id="2052" name="Picture 4" descr="\\hq\synch\homesMEL\ldoyle\Desktop\TECHN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635"/>
            <a:ext cx="13004800" cy="9753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681286" y="3666369"/>
            <a:ext cx="9768516" cy="2405945"/>
          </a:xfrm>
          <a:prstGeom prst="rect">
            <a:avLst/>
          </a:prstGeom>
        </p:spPr>
      </p:pic>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010" y="8207222"/>
            <a:ext cx="1474027" cy="970857"/>
          </a:xfrm>
          <a:prstGeom prst="rect">
            <a:avLst/>
          </a:prstGeom>
        </p:spPr>
      </p:pic>
    </p:spTree>
    <p:extLst>
      <p:ext uri="{BB962C8B-B14F-4D97-AF65-F5344CB8AC3E}">
        <p14:creationId xmlns:p14="http://schemas.microsoft.com/office/powerpoint/2010/main" val="2115347959"/>
      </p:ext>
    </p:extLst>
  </p:cSld>
  <p:clrMapOvr>
    <a:masterClrMapping/>
  </p:clrMapOvr>
  <p:transition spd="slow">
    <p:push/>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Full image 4">
    <p:spTree>
      <p:nvGrpSpPr>
        <p:cNvPr id="1" name=""/>
        <p:cNvGrpSpPr/>
        <p:nvPr/>
      </p:nvGrpSpPr>
      <p:grpSpPr>
        <a:xfrm>
          <a:off x="0" y="0"/>
          <a:ext cx="0" cy="0"/>
          <a:chOff x="0" y="0"/>
          <a:chExt cx="0" cy="0"/>
        </a:xfrm>
      </p:grpSpPr>
      <p:pic>
        <p:nvPicPr>
          <p:cNvPr id="3074" name="Picture 2" descr="\\hq\synch\homesMEL\ldoyle\Desktop\FUTUR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70"/>
            <a:ext cx="13004800" cy="9753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681286" y="3666369"/>
            <a:ext cx="9768516" cy="2405945"/>
          </a:xfrm>
          <a:prstGeom prst="rect">
            <a:avLst/>
          </a:prstGeom>
        </p:spPr>
      </p:pic>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010" y="8207222"/>
            <a:ext cx="1474027" cy="970857"/>
          </a:xfrm>
          <a:prstGeom prst="rect">
            <a:avLst/>
          </a:prstGeom>
        </p:spPr>
      </p:pic>
    </p:spTree>
    <p:extLst>
      <p:ext uri="{BB962C8B-B14F-4D97-AF65-F5344CB8AC3E}">
        <p14:creationId xmlns:p14="http://schemas.microsoft.com/office/powerpoint/2010/main" val="1955259326"/>
      </p:ext>
    </p:extLst>
  </p:cSld>
  <p:clrMapOvr>
    <a:masterClrMapping/>
  </p:clrMapOvr>
  <p:transition spd="slow">
    <p:push/>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Full image 5">
    <p:spTree>
      <p:nvGrpSpPr>
        <p:cNvPr id="1" name=""/>
        <p:cNvGrpSpPr/>
        <p:nvPr/>
      </p:nvGrpSpPr>
      <p:grpSpPr>
        <a:xfrm>
          <a:off x="0" y="0"/>
          <a:ext cx="0" cy="0"/>
          <a:chOff x="0" y="0"/>
          <a:chExt cx="0" cy="0"/>
        </a:xfrm>
      </p:grpSpPr>
      <p:pic>
        <p:nvPicPr>
          <p:cNvPr id="5122" name="Picture 2" descr="\\hq\synch\homesMEL\ldoyle\Desktop\INNOV.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70"/>
            <a:ext cx="13004800" cy="9753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681286" y="3666369"/>
            <a:ext cx="9768516" cy="2405945"/>
          </a:xfrm>
          <a:prstGeom prst="rect">
            <a:avLst/>
          </a:prstGeom>
        </p:spPr>
      </p:pic>
      <p:pic>
        <p:nvPicPr>
          <p:cNvPr id="25" name="Picture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9010" y="8207222"/>
            <a:ext cx="1474027" cy="970857"/>
          </a:xfrm>
          <a:prstGeom prst="rect">
            <a:avLst/>
          </a:prstGeom>
        </p:spPr>
      </p:pic>
    </p:spTree>
    <p:extLst>
      <p:ext uri="{BB962C8B-B14F-4D97-AF65-F5344CB8AC3E}">
        <p14:creationId xmlns:p14="http://schemas.microsoft.com/office/powerpoint/2010/main" val="2024123302"/>
      </p:ext>
    </p:extLst>
  </p:cSld>
  <p:clrMapOvr>
    <a:masterClrMapping/>
  </p:clrMapOvr>
  <p:transition spd="slow">
    <p:push/>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275"/>
            <a:ext cx="13004800" cy="97698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5877" y="3033397"/>
            <a:ext cx="2158124" cy="1421433"/>
          </a:xfrm>
          <a:prstGeom prst="rect">
            <a:avLst/>
          </a:prstGeom>
        </p:spPr>
      </p:pic>
      <p:sp>
        <p:nvSpPr>
          <p:cNvPr id="5" name="Title 3"/>
          <p:cNvSpPr txBox="1">
            <a:spLocks/>
          </p:cNvSpPr>
          <p:nvPr userDrawn="1"/>
        </p:nvSpPr>
        <p:spPr>
          <a:xfrm>
            <a:off x="975360" y="5696092"/>
            <a:ext cx="11054080" cy="1472777"/>
          </a:xfrm>
          <a:prstGeom prst="rect">
            <a:avLst/>
          </a:prstGeom>
        </p:spPr>
        <p:txBody>
          <a:bodyPr vert="horz" lIns="130039" tIns="65020" rIns="130039" bIns="65020" rtlCol="0" anchor="ctr">
            <a:normAutofit/>
          </a:bodyPr>
          <a:lstStyle>
            <a:lvl1pPr algn="l" defTabSz="914400" rtl="0" eaLnBrk="1" latinLnBrk="0" hangingPunct="1">
              <a:spcBef>
                <a:spcPct val="0"/>
              </a:spcBef>
              <a:buNone/>
              <a:defRPr sz="3200" kern="1200">
                <a:solidFill>
                  <a:srgbClr val="007398"/>
                </a:solidFill>
                <a:latin typeface="+mj-lt"/>
                <a:ea typeface="+mj-ea"/>
                <a:cs typeface="+mj-cs"/>
              </a:defRPr>
            </a:lvl1pPr>
          </a:lstStyle>
          <a:p>
            <a:pPr algn="ctr"/>
            <a:r>
              <a:rPr lang="en-AU" dirty="0" smtClean="0">
                <a:solidFill>
                  <a:srgbClr val="9ABFCE"/>
                </a:solidFill>
              </a:rPr>
              <a:t>www.austrac.gov.au</a:t>
            </a:r>
            <a:endParaRPr lang="en-AU" dirty="0">
              <a:solidFill>
                <a:srgbClr val="9ABFCE"/>
              </a:solidFill>
            </a:endParaRPr>
          </a:p>
        </p:txBody>
      </p:sp>
      <p:sp>
        <p:nvSpPr>
          <p:cNvPr id="6" name="Subtitle 4"/>
          <p:cNvSpPr txBox="1">
            <a:spLocks/>
          </p:cNvSpPr>
          <p:nvPr userDrawn="1"/>
        </p:nvSpPr>
        <p:spPr>
          <a:xfrm>
            <a:off x="1381831" y="7846730"/>
            <a:ext cx="10445961" cy="1024114"/>
          </a:xfrm>
          <a:prstGeom prst="rect">
            <a:avLst/>
          </a:prstGeom>
        </p:spPr>
        <p:txBody>
          <a:bodyPr lIns="130039" tIns="65020" rIns="130039" bIns="6502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AU" altLang="en-US" sz="1400" b="1" dirty="0" smtClean="0">
                <a:solidFill>
                  <a:prstClr val="white"/>
                </a:solidFill>
              </a:rPr>
              <a:t>DISCLAIMER: </a:t>
            </a:r>
            <a:r>
              <a:rPr lang="en-US" altLang="en-US" sz="1400" dirty="0" smtClean="0">
                <a:solidFill>
                  <a:prstClr val="white"/>
                </a:solidFill>
              </a:rPr>
              <a:t>The information contained in this document is intended only to provide a summary and general overview on these matters. It is not intended to be comprehensive. It does not constitute nor should it be treated as legal advice or opinion. This presentation contains statements of policy which reflect AUSTRAC’s administration of the legislation in carrying out its statutory functions. The Commonwealth accepts no liability for any loss suffered as a result of reliance on this publication, including any errors or omissions therein. AUSTRAC recommends that independent professional advice be sought. The information contained herein is current as at the date of this document.</a:t>
            </a:r>
            <a:endParaRPr lang="en-AU" altLang="en-US" sz="1400" dirty="0">
              <a:solidFill>
                <a:prstClr val="white"/>
              </a:solidFill>
            </a:endParaRPr>
          </a:p>
        </p:txBody>
      </p:sp>
    </p:spTree>
    <p:extLst>
      <p:ext uri="{BB962C8B-B14F-4D97-AF65-F5344CB8AC3E}">
        <p14:creationId xmlns:p14="http://schemas.microsoft.com/office/powerpoint/2010/main" val="2398697773"/>
      </p:ext>
    </p:extLst>
  </p:cSld>
  <p:clrMapOvr>
    <a:masterClrMapping/>
  </p:clrMapOvr>
  <p:transition spd="slow">
    <p:push dir="u"/>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583717" name="Picture 37"/>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95" y="-642499"/>
            <a:ext cx="13007495" cy="1155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7"/>
          <p:cNvSpPr/>
          <p:nvPr userDrawn="1"/>
        </p:nvSpPr>
        <p:spPr bwMode="auto">
          <a:xfrm>
            <a:off x="-2694" y="-642498"/>
            <a:ext cx="13007495" cy="3815869"/>
          </a:xfrm>
          <a:custGeom>
            <a:avLst/>
            <a:gdLst>
              <a:gd name="connsiteX0" fmla="*/ 0 w 10685085"/>
              <a:gd name="connsiteY0" fmla="*/ 0 h 684481"/>
              <a:gd name="connsiteX1" fmla="*/ 10685085 w 10685085"/>
              <a:gd name="connsiteY1" fmla="*/ 0 h 684481"/>
              <a:gd name="connsiteX2" fmla="*/ 10685085 w 10685085"/>
              <a:gd name="connsiteY2" fmla="*/ 684481 h 684481"/>
              <a:gd name="connsiteX3" fmla="*/ 0 w 10685085"/>
              <a:gd name="connsiteY3" fmla="*/ 684481 h 684481"/>
              <a:gd name="connsiteX4" fmla="*/ 0 w 10685085"/>
              <a:gd name="connsiteY4" fmla="*/ 0 h 684481"/>
              <a:gd name="connsiteX0" fmla="*/ 0 w 10685085"/>
              <a:gd name="connsiteY0" fmla="*/ 0 h 684481"/>
              <a:gd name="connsiteX1" fmla="*/ 10685085 w 10685085"/>
              <a:gd name="connsiteY1" fmla="*/ 0 h 684481"/>
              <a:gd name="connsiteX2" fmla="*/ 10685085 w 10685085"/>
              <a:gd name="connsiteY2" fmla="*/ 684481 h 684481"/>
              <a:gd name="connsiteX3" fmla="*/ 525849 w 10685085"/>
              <a:gd name="connsiteY3" fmla="*/ 678410 h 684481"/>
              <a:gd name="connsiteX4" fmla="*/ 0 w 10685085"/>
              <a:gd name="connsiteY4" fmla="*/ 684481 h 684481"/>
              <a:gd name="connsiteX5" fmla="*/ 0 w 10685085"/>
              <a:gd name="connsiteY5"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23183 w 10685085"/>
              <a:gd name="connsiteY6" fmla="*/ 684481 h 1022049"/>
              <a:gd name="connsiteX7" fmla="*/ 0 w 10685085"/>
              <a:gd name="connsiteY7" fmla="*/ 0 h 1022049"/>
              <a:gd name="connsiteX0" fmla="*/ 0 w 10673494"/>
              <a:gd name="connsiteY0" fmla="*/ 5825 h 1022049"/>
              <a:gd name="connsiteX1" fmla="*/ 10673494 w 10673494"/>
              <a:gd name="connsiteY1" fmla="*/ 0 h 1022049"/>
              <a:gd name="connsiteX2" fmla="*/ 10673494 w 10673494"/>
              <a:gd name="connsiteY2" fmla="*/ 303491 h 1022049"/>
              <a:gd name="connsiteX3" fmla="*/ 10211167 w 10673494"/>
              <a:gd name="connsiteY3" fmla="*/ 678410 h 1022049"/>
              <a:gd name="connsiteX4" fmla="*/ 1145874 w 10673494"/>
              <a:gd name="connsiteY4" fmla="*/ 670939 h 1022049"/>
              <a:gd name="connsiteX5" fmla="*/ 521729 w 10673494"/>
              <a:gd name="connsiteY5" fmla="*/ 1022049 h 1022049"/>
              <a:gd name="connsiteX6" fmla="*/ 11592 w 10673494"/>
              <a:gd name="connsiteY6" fmla="*/ 684481 h 1022049"/>
              <a:gd name="connsiteX7" fmla="*/ 0 w 10673494"/>
              <a:gd name="connsiteY7" fmla="*/ 5825 h 1022049"/>
              <a:gd name="connsiteX0" fmla="*/ 0 w 10673494"/>
              <a:gd name="connsiteY0" fmla="*/ 0 h 1045351"/>
              <a:gd name="connsiteX1" fmla="*/ 10673494 w 10673494"/>
              <a:gd name="connsiteY1" fmla="*/ 23302 h 1045351"/>
              <a:gd name="connsiteX2" fmla="*/ 10673494 w 10673494"/>
              <a:gd name="connsiteY2" fmla="*/ 326793 h 1045351"/>
              <a:gd name="connsiteX3" fmla="*/ 10211167 w 10673494"/>
              <a:gd name="connsiteY3" fmla="*/ 701712 h 1045351"/>
              <a:gd name="connsiteX4" fmla="*/ 1145874 w 10673494"/>
              <a:gd name="connsiteY4" fmla="*/ 694241 h 1045351"/>
              <a:gd name="connsiteX5" fmla="*/ 521729 w 10673494"/>
              <a:gd name="connsiteY5" fmla="*/ 1045351 h 1045351"/>
              <a:gd name="connsiteX6" fmla="*/ 11592 w 10673494"/>
              <a:gd name="connsiteY6" fmla="*/ 707783 h 1045351"/>
              <a:gd name="connsiteX7" fmla="*/ 0 w 10673494"/>
              <a:gd name="connsiteY7" fmla="*/ 0 h 1045351"/>
              <a:gd name="connsiteX0" fmla="*/ 0 w 10667698"/>
              <a:gd name="connsiteY0" fmla="*/ 0 h 1027875"/>
              <a:gd name="connsiteX1" fmla="*/ 10667698 w 10667698"/>
              <a:gd name="connsiteY1" fmla="*/ 5826 h 1027875"/>
              <a:gd name="connsiteX2" fmla="*/ 10667698 w 10667698"/>
              <a:gd name="connsiteY2" fmla="*/ 309317 h 1027875"/>
              <a:gd name="connsiteX3" fmla="*/ 10205371 w 10667698"/>
              <a:gd name="connsiteY3" fmla="*/ 684236 h 1027875"/>
              <a:gd name="connsiteX4" fmla="*/ 1140078 w 10667698"/>
              <a:gd name="connsiteY4" fmla="*/ 676765 h 1027875"/>
              <a:gd name="connsiteX5" fmla="*/ 515933 w 10667698"/>
              <a:gd name="connsiteY5" fmla="*/ 1027875 h 1027875"/>
              <a:gd name="connsiteX6" fmla="*/ 5796 w 10667698"/>
              <a:gd name="connsiteY6" fmla="*/ 690307 h 1027875"/>
              <a:gd name="connsiteX7" fmla="*/ 0 w 10667698"/>
              <a:gd name="connsiteY7" fmla="*/ 0 h 1027875"/>
              <a:gd name="connsiteX0" fmla="*/ 5796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5796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7441 w 10661902"/>
              <a:gd name="connsiteY4" fmla="*/ 6894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3758 w 10661902"/>
              <a:gd name="connsiteY4" fmla="*/ 62914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74432 h 1027875"/>
              <a:gd name="connsiteX7" fmla="*/ 0 w 10661901"/>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83957 h 1027875"/>
              <a:gd name="connsiteX7" fmla="*/ 0 w 10661901"/>
              <a:gd name="connsiteY7" fmla="*/ 0 h 1027875"/>
              <a:gd name="connsiteX0" fmla="*/ 0 w 10710088"/>
              <a:gd name="connsiteY0" fmla="*/ 0 h 1027875"/>
              <a:gd name="connsiteX1" fmla="*/ 10661901 w 10710088"/>
              <a:gd name="connsiteY1" fmla="*/ 5826 h 1027875"/>
              <a:gd name="connsiteX2" fmla="*/ 10661901 w 10710088"/>
              <a:gd name="connsiteY2" fmla="*/ 309317 h 1027875"/>
              <a:gd name="connsiteX3" fmla="*/ 10668871 w 10710088"/>
              <a:gd name="connsiteY3" fmla="*/ 684236 h 1027875"/>
              <a:gd name="connsiteX4" fmla="*/ 1140598 w 10710088"/>
              <a:gd name="connsiteY4" fmla="*/ 686290 h 1027875"/>
              <a:gd name="connsiteX5" fmla="*/ 560675 w 10710088"/>
              <a:gd name="connsiteY5" fmla="*/ 1027875 h 1027875"/>
              <a:gd name="connsiteX6" fmla="*/ 3158 w 10710088"/>
              <a:gd name="connsiteY6" fmla="*/ 683957 h 1027875"/>
              <a:gd name="connsiteX7" fmla="*/ 0 w 10710088"/>
              <a:gd name="connsiteY7" fmla="*/ 0 h 1027875"/>
              <a:gd name="connsiteX0" fmla="*/ 0 w 10668871"/>
              <a:gd name="connsiteY0" fmla="*/ 0 h 1027875"/>
              <a:gd name="connsiteX1" fmla="*/ 10661901 w 10668871"/>
              <a:gd name="connsiteY1" fmla="*/ 5826 h 1027875"/>
              <a:gd name="connsiteX2" fmla="*/ 10668871 w 10668871"/>
              <a:gd name="connsiteY2" fmla="*/ 684236 h 1027875"/>
              <a:gd name="connsiteX3" fmla="*/ 1140598 w 10668871"/>
              <a:gd name="connsiteY3" fmla="*/ 686290 h 1027875"/>
              <a:gd name="connsiteX4" fmla="*/ 560675 w 10668871"/>
              <a:gd name="connsiteY4" fmla="*/ 1027875 h 1027875"/>
              <a:gd name="connsiteX5" fmla="*/ 3158 w 10668871"/>
              <a:gd name="connsiteY5" fmla="*/ 683957 h 1027875"/>
              <a:gd name="connsiteX6" fmla="*/ 0 w 10668871"/>
              <a:gd name="connsiteY6" fmla="*/ 0 h 1027875"/>
              <a:gd name="connsiteX0" fmla="*/ 0 w 10662015"/>
              <a:gd name="connsiteY0" fmla="*/ 0 h 1027875"/>
              <a:gd name="connsiteX1" fmla="*/ 10661901 w 10662015"/>
              <a:gd name="connsiteY1" fmla="*/ 5826 h 1027875"/>
              <a:gd name="connsiteX2" fmla="*/ 10632772 w 10662015"/>
              <a:gd name="connsiteY2" fmla="*/ 684236 h 1027875"/>
              <a:gd name="connsiteX3" fmla="*/ 1140598 w 10662015"/>
              <a:gd name="connsiteY3" fmla="*/ 686290 h 1027875"/>
              <a:gd name="connsiteX4" fmla="*/ 560675 w 10662015"/>
              <a:gd name="connsiteY4" fmla="*/ 1027875 h 1027875"/>
              <a:gd name="connsiteX5" fmla="*/ 3158 w 10662015"/>
              <a:gd name="connsiteY5" fmla="*/ 683957 h 1027875"/>
              <a:gd name="connsiteX6" fmla="*/ 0 w 10662015"/>
              <a:gd name="connsiteY6" fmla="*/ 0 h 1027875"/>
              <a:gd name="connsiteX0" fmla="*/ 0 w 10632772"/>
              <a:gd name="connsiteY0" fmla="*/ 0 h 1027875"/>
              <a:gd name="connsiteX1" fmla="*/ 10616776 w 10632772"/>
              <a:gd name="connsiteY1" fmla="*/ 559150 h 1027875"/>
              <a:gd name="connsiteX2" fmla="*/ 10632772 w 10632772"/>
              <a:gd name="connsiteY2" fmla="*/ 684236 h 1027875"/>
              <a:gd name="connsiteX3" fmla="*/ 1140598 w 10632772"/>
              <a:gd name="connsiteY3" fmla="*/ 686290 h 1027875"/>
              <a:gd name="connsiteX4" fmla="*/ 560675 w 10632772"/>
              <a:gd name="connsiteY4" fmla="*/ 1027875 h 1027875"/>
              <a:gd name="connsiteX5" fmla="*/ 3158 w 10632772"/>
              <a:gd name="connsiteY5" fmla="*/ 683957 h 1027875"/>
              <a:gd name="connsiteX6" fmla="*/ 0 w 10632772"/>
              <a:gd name="connsiteY6" fmla="*/ 0 h 1027875"/>
              <a:gd name="connsiteX0" fmla="*/ 5867 w 10629614"/>
              <a:gd name="connsiteY0" fmla="*/ 12316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5867 w 10629614"/>
              <a:gd name="connsiteY6" fmla="*/ 12316 h 468725"/>
              <a:gd name="connsiteX0" fmla="*/ 0 w 10636382"/>
              <a:gd name="connsiteY0" fmla="*/ 12316 h 468725"/>
              <a:gd name="connsiteX1" fmla="*/ 10620386 w 10636382"/>
              <a:gd name="connsiteY1" fmla="*/ 0 h 468725"/>
              <a:gd name="connsiteX2" fmla="*/ 10636382 w 10636382"/>
              <a:gd name="connsiteY2" fmla="*/ 125086 h 468725"/>
              <a:gd name="connsiteX3" fmla="*/ 1144208 w 10636382"/>
              <a:gd name="connsiteY3" fmla="*/ 127140 h 468725"/>
              <a:gd name="connsiteX4" fmla="*/ 564285 w 10636382"/>
              <a:gd name="connsiteY4" fmla="*/ 468725 h 468725"/>
              <a:gd name="connsiteX5" fmla="*/ 6768 w 10636382"/>
              <a:gd name="connsiteY5" fmla="*/ 124807 h 468725"/>
              <a:gd name="connsiteX6" fmla="*/ 0 w 10636382"/>
              <a:gd name="connsiteY6" fmla="*/ 12316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451 w 10630556"/>
              <a:gd name="connsiteY5" fmla="*/ 124807 h 468725"/>
              <a:gd name="connsiteX6" fmla="*/ 0 w 10630556"/>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782750 w 11413306"/>
              <a:gd name="connsiteY0" fmla="*/ 2791 h 468725"/>
              <a:gd name="connsiteX1" fmla="*/ 11412612 w 11413306"/>
              <a:gd name="connsiteY1" fmla="*/ 0 h 468725"/>
              <a:gd name="connsiteX2" fmla="*/ 11412815 w 11413306"/>
              <a:gd name="connsiteY2" fmla="*/ 125086 h 468725"/>
              <a:gd name="connsiteX3" fmla="*/ 1920641 w 11413306"/>
              <a:gd name="connsiteY3" fmla="*/ 127140 h 468725"/>
              <a:gd name="connsiteX4" fmla="*/ 1340718 w 11413306"/>
              <a:gd name="connsiteY4" fmla="*/ 468725 h 468725"/>
              <a:gd name="connsiteX5" fmla="*/ 858696 w 11413306"/>
              <a:gd name="connsiteY5" fmla="*/ 125867 h 468725"/>
              <a:gd name="connsiteX6" fmla="*/ 782750 w 11413306"/>
              <a:gd name="connsiteY6" fmla="*/ 2791 h 468725"/>
              <a:gd name="connsiteX0" fmla="*/ 802813 w 11357561"/>
              <a:gd name="connsiteY0" fmla="*/ 2791 h 468725"/>
              <a:gd name="connsiteX1" fmla="*/ 11356867 w 11357561"/>
              <a:gd name="connsiteY1" fmla="*/ 0 h 468725"/>
              <a:gd name="connsiteX2" fmla="*/ 11357070 w 11357561"/>
              <a:gd name="connsiteY2" fmla="*/ 125086 h 468725"/>
              <a:gd name="connsiteX3" fmla="*/ 1864896 w 11357561"/>
              <a:gd name="connsiteY3" fmla="*/ 127140 h 468725"/>
              <a:gd name="connsiteX4" fmla="*/ 1284973 w 11357561"/>
              <a:gd name="connsiteY4" fmla="*/ 468725 h 468725"/>
              <a:gd name="connsiteX5" fmla="*/ 802951 w 11357561"/>
              <a:gd name="connsiteY5" fmla="*/ 125867 h 468725"/>
              <a:gd name="connsiteX6" fmla="*/ 802813 w 11357561"/>
              <a:gd name="connsiteY6" fmla="*/ 2791 h 468725"/>
              <a:gd name="connsiteX0" fmla="*/ 341552 w 10896300"/>
              <a:gd name="connsiteY0" fmla="*/ 2791 h 468725"/>
              <a:gd name="connsiteX1" fmla="*/ 10895606 w 10896300"/>
              <a:gd name="connsiteY1" fmla="*/ 0 h 468725"/>
              <a:gd name="connsiteX2" fmla="*/ 10895809 w 10896300"/>
              <a:gd name="connsiteY2" fmla="*/ 125086 h 468725"/>
              <a:gd name="connsiteX3" fmla="*/ 1403635 w 10896300"/>
              <a:gd name="connsiteY3" fmla="*/ 127140 h 468725"/>
              <a:gd name="connsiteX4" fmla="*/ 823712 w 10896300"/>
              <a:gd name="connsiteY4" fmla="*/ 468725 h 468725"/>
              <a:gd name="connsiteX5" fmla="*/ 341690 w 10896300"/>
              <a:gd name="connsiteY5" fmla="*/ 125867 h 468725"/>
              <a:gd name="connsiteX6" fmla="*/ 341552 w 10896300"/>
              <a:gd name="connsiteY6" fmla="*/ 2791 h 468725"/>
              <a:gd name="connsiteX0" fmla="*/ 41143 w 10595891"/>
              <a:gd name="connsiteY0" fmla="*/ 2791 h 468725"/>
              <a:gd name="connsiteX1" fmla="*/ 10595197 w 10595891"/>
              <a:gd name="connsiteY1" fmla="*/ 0 h 468725"/>
              <a:gd name="connsiteX2" fmla="*/ 10595400 w 10595891"/>
              <a:gd name="connsiteY2" fmla="*/ 125086 h 468725"/>
              <a:gd name="connsiteX3" fmla="*/ 1103226 w 10595891"/>
              <a:gd name="connsiteY3" fmla="*/ 127140 h 468725"/>
              <a:gd name="connsiteX4" fmla="*/ 523303 w 10595891"/>
              <a:gd name="connsiteY4" fmla="*/ 468725 h 468725"/>
              <a:gd name="connsiteX5" fmla="*/ 41281 w 10595891"/>
              <a:gd name="connsiteY5" fmla="*/ 125867 h 468725"/>
              <a:gd name="connsiteX6" fmla="*/ 41143 w 1059589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44066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44066 h 468725"/>
              <a:gd name="connsiteX0" fmla="*/ 433 w 10554690"/>
              <a:gd name="connsiteY0" fmla="*/ 5966 h 430625"/>
              <a:gd name="connsiteX1" fmla="*/ 10551351 w 10554690"/>
              <a:gd name="connsiteY1" fmla="*/ 0 h 430625"/>
              <a:gd name="connsiteX2" fmla="*/ 10554690 w 10554690"/>
              <a:gd name="connsiteY2" fmla="*/ 86986 h 430625"/>
              <a:gd name="connsiteX3" fmla="*/ 1062516 w 10554690"/>
              <a:gd name="connsiteY3" fmla="*/ 89040 h 430625"/>
              <a:gd name="connsiteX4" fmla="*/ 482593 w 10554690"/>
              <a:gd name="connsiteY4" fmla="*/ 430625 h 430625"/>
              <a:gd name="connsiteX5" fmla="*/ 571 w 10554690"/>
              <a:gd name="connsiteY5" fmla="*/ 101571 h 430625"/>
              <a:gd name="connsiteX6" fmla="*/ 433 w 10554690"/>
              <a:gd name="connsiteY6" fmla="*/ 5966 h 430625"/>
              <a:gd name="connsiteX0" fmla="*/ 433 w 10554690"/>
              <a:gd name="connsiteY0" fmla="*/ 5966 h 427450"/>
              <a:gd name="connsiteX1" fmla="*/ 10551351 w 10554690"/>
              <a:gd name="connsiteY1" fmla="*/ 0 h 427450"/>
              <a:gd name="connsiteX2" fmla="*/ 10554690 w 10554690"/>
              <a:gd name="connsiteY2" fmla="*/ 86986 h 427450"/>
              <a:gd name="connsiteX3" fmla="*/ 1062516 w 10554690"/>
              <a:gd name="connsiteY3" fmla="*/ 89040 h 427450"/>
              <a:gd name="connsiteX4" fmla="*/ 482593 w 10554690"/>
              <a:gd name="connsiteY4" fmla="*/ 427450 h 427450"/>
              <a:gd name="connsiteX5" fmla="*/ 571 w 10554690"/>
              <a:gd name="connsiteY5" fmla="*/ 101571 h 427450"/>
              <a:gd name="connsiteX6" fmla="*/ 433 w 10554690"/>
              <a:gd name="connsiteY6" fmla="*/ 5966 h 427450"/>
              <a:gd name="connsiteX0" fmla="*/ 433 w 10554690"/>
              <a:gd name="connsiteY0" fmla="*/ 5966 h 427450"/>
              <a:gd name="connsiteX1" fmla="*/ 10551351 w 10554690"/>
              <a:gd name="connsiteY1" fmla="*/ 0 h 427450"/>
              <a:gd name="connsiteX2" fmla="*/ 10554690 w 10554690"/>
              <a:gd name="connsiteY2" fmla="*/ 86986 h 427450"/>
              <a:gd name="connsiteX3" fmla="*/ 10274940 w 10554690"/>
              <a:gd name="connsiteY3" fmla="*/ 87717 h 427450"/>
              <a:gd name="connsiteX4" fmla="*/ 1062516 w 10554690"/>
              <a:gd name="connsiteY4" fmla="*/ 89040 h 427450"/>
              <a:gd name="connsiteX5" fmla="*/ 482593 w 10554690"/>
              <a:gd name="connsiteY5" fmla="*/ 427450 h 427450"/>
              <a:gd name="connsiteX6" fmla="*/ 571 w 10554690"/>
              <a:gd name="connsiteY6" fmla="*/ 101571 h 427450"/>
              <a:gd name="connsiteX7" fmla="*/ 433 w 10554690"/>
              <a:gd name="connsiteY7" fmla="*/ 5966 h 427450"/>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60438 h 481922"/>
              <a:gd name="connsiteX1" fmla="*/ 10551351 w 10554691"/>
              <a:gd name="connsiteY1" fmla="*/ 54472 h 481922"/>
              <a:gd name="connsiteX2" fmla="*/ 10554691 w 10554691"/>
              <a:gd name="connsiteY2" fmla="*/ 49383 h 481922"/>
              <a:gd name="connsiteX3" fmla="*/ 10274940 w 10554691"/>
              <a:gd name="connsiteY3" fmla="*/ 142189 h 481922"/>
              <a:gd name="connsiteX4" fmla="*/ 1062516 w 10554691"/>
              <a:gd name="connsiteY4" fmla="*/ 143512 h 481922"/>
              <a:gd name="connsiteX5" fmla="*/ 482593 w 10554691"/>
              <a:gd name="connsiteY5" fmla="*/ 481922 h 481922"/>
              <a:gd name="connsiteX6" fmla="*/ 571 w 10554691"/>
              <a:gd name="connsiteY6" fmla="*/ 156043 h 481922"/>
              <a:gd name="connsiteX7" fmla="*/ 433 w 10554691"/>
              <a:gd name="connsiteY7" fmla="*/ 60438 h 481922"/>
              <a:gd name="connsiteX0" fmla="*/ 433 w 11661532"/>
              <a:gd name="connsiteY0" fmla="*/ 5966 h 427450"/>
              <a:gd name="connsiteX1" fmla="*/ 10551351 w 11661532"/>
              <a:gd name="connsiteY1" fmla="*/ 0 h 427450"/>
              <a:gd name="connsiteX2" fmla="*/ 10274940 w 11661532"/>
              <a:gd name="connsiteY2" fmla="*/ 87717 h 427450"/>
              <a:gd name="connsiteX3" fmla="*/ 1062516 w 11661532"/>
              <a:gd name="connsiteY3" fmla="*/ 89040 h 427450"/>
              <a:gd name="connsiteX4" fmla="*/ 482593 w 11661532"/>
              <a:gd name="connsiteY4" fmla="*/ 427450 h 427450"/>
              <a:gd name="connsiteX5" fmla="*/ 571 w 11661532"/>
              <a:gd name="connsiteY5" fmla="*/ 101571 h 427450"/>
              <a:gd name="connsiteX6" fmla="*/ 433 w 11661532"/>
              <a:gd name="connsiteY6" fmla="*/ 5966 h 427450"/>
              <a:gd name="connsiteX0" fmla="*/ 433 w 11071037"/>
              <a:gd name="connsiteY0" fmla="*/ 6015 h 427499"/>
              <a:gd name="connsiteX1" fmla="*/ 10551351 w 11071037"/>
              <a:gd name="connsiteY1" fmla="*/ 49 h 427499"/>
              <a:gd name="connsiteX2" fmla="*/ 10274940 w 11071037"/>
              <a:gd name="connsiteY2" fmla="*/ 87766 h 427499"/>
              <a:gd name="connsiteX3" fmla="*/ 1062516 w 11071037"/>
              <a:gd name="connsiteY3" fmla="*/ 89089 h 427499"/>
              <a:gd name="connsiteX4" fmla="*/ 482593 w 11071037"/>
              <a:gd name="connsiteY4" fmla="*/ 427499 h 427499"/>
              <a:gd name="connsiteX5" fmla="*/ 571 w 11071037"/>
              <a:gd name="connsiteY5" fmla="*/ 101620 h 427499"/>
              <a:gd name="connsiteX6" fmla="*/ 433 w 11071037"/>
              <a:gd name="connsiteY6" fmla="*/ 6015 h 427499"/>
              <a:gd name="connsiteX0" fmla="*/ 433 w 11057538"/>
              <a:gd name="connsiteY0" fmla="*/ 5966 h 427450"/>
              <a:gd name="connsiteX1" fmla="*/ 10551351 w 11057538"/>
              <a:gd name="connsiteY1" fmla="*/ 0 h 427450"/>
              <a:gd name="connsiteX2" fmla="*/ 10274940 w 11057538"/>
              <a:gd name="connsiteY2" fmla="*/ 87717 h 427450"/>
              <a:gd name="connsiteX3" fmla="*/ 1062516 w 11057538"/>
              <a:gd name="connsiteY3" fmla="*/ 89040 h 427450"/>
              <a:gd name="connsiteX4" fmla="*/ 482593 w 11057538"/>
              <a:gd name="connsiteY4" fmla="*/ 427450 h 427450"/>
              <a:gd name="connsiteX5" fmla="*/ 571 w 11057538"/>
              <a:gd name="connsiteY5" fmla="*/ 101571 h 427450"/>
              <a:gd name="connsiteX6" fmla="*/ 433 w 11057538"/>
              <a:gd name="connsiteY6" fmla="*/ 5966 h 427450"/>
              <a:gd name="connsiteX0" fmla="*/ 433 w 10551351"/>
              <a:gd name="connsiteY0" fmla="*/ 5966 h 427450"/>
              <a:gd name="connsiteX1" fmla="*/ 10551351 w 10551351"/>
              <a:gd name="connsiteY1" fmla="*/ 0 h 427450"/>
              <a:gd name="connsiteX2" fmla="*/ 10274940 w 10551351"/>
              <a:gd name="connsiteY2" fmla="*/ 87717 h 427450"/>
              <a:gd name="connsiteX3" fmla="*/ 1062516 w 10551351"/>
              <a:gd name="connsiteY3" fmla="*/ 89040 h 427450"/>
              <a:gd name="connsiteX4" fmla="*/ 482593 w 10551351"/>
              <a:gd name="connsiteY4" fmla="*/ 427450 h 427450"/>
              <a:gd name="connsiteX5" fmla="*/ 571 w 10551351"/>
              <a:gd name="connsiteY5" fmla="*/ 101571 h 427450"/>
              <a:gd name="connsiteX6" fmla="*/ 433 w 10551351"/>
              <a:gd name="connsiteY6" fmla="*/ 5966 h 427450"/>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0 w 11177990"/>
              <a:gd name="connsiteY6" fmla="*/ 2791 h 341725"/>
              <a:gd name="connsiteX0" fmla="*/ 780014 w 11958004"/>
              <a:gd name="connsiteY0" fmla="*/ 2791 h 341725"/>
              <a:gd name="connsiteX1" fmla="*/ 11958004 w 11958004"/>
              <a:gd name="connsiteY1" fmla="*/ 0 h 341725"/>
              <a:gd name="connsiteX2" fmla="*/ 11681593 w 11958004"/>
              <a:gd name="connsiteY2" fmla="*/ 87717 h 341725"/>
              <a:gd name="connsiteX3" fmla="*/ 2469169 w 11958004"/>
              <a:gd name="connsiteY3" fmla="*/ 89040 h 341725"/>
              <a:gd name="connsiteX4" fmla="*/ 1889246 w 11958004"/>
              <a:gd name="connsiteY4" fmla="*/ 341725 h 341725"/>
              <a:gd name="connsiteX5" fmla="*/ 1407224 w 11958004"/>
              <a:gd name="connsiteY5" fmla="*/ 101571 h 341725"/>
              <a:gd name="connsiteX6" fmla="*/ 998158 w 11958004"/>
              <a:gd name="connsiteY6" fmla="*/ 40093 h 341725"/>
              <a:gd name="connsiteX7" fmla="*/ 780014 w 11958004"/>
              <a:gd name="connsiteY7" fmla="*/ 2791 h 341725"/>
              <a:gd name="connsiteX0" fmla="*/ 758495 w 11936485"/>
              <a:gd name="connsiteY0" fmla="*/ 2791 h 341725"/>
              <a:gd name="connsiteX1" fmla="*/ 11936485 w 11936485"/>
              <a:gd name="connsiteY1" fmla="*/ 0 h 341725"/>
              <a:gd name="connsiteX2" fmla="*/ 11660074 w 11936485"/>
              <a:gd name="connsiteY2" fmla="*/ 87717 h 341725"/>
              <a:gd name="connsiteX3" fmla="*/ 2447650 w 11936485"/>
              <a:gd name="connsiteY3" fmla="*/ 89040 h 341725"/>
              <a:gd name="connsiteX4" fmla="*/ 1867727 w 11936485"/>
              <a:gd name="connsiteY4" fmla="*/ 341725 h 341725"/>
              <a:gd name="connsiteX5" fmla="*/ 1385705 w 11936485"/>
              <a:gd name="connsiteY5" fmla="*/ 101571 h 341725"/>
              <a:gd name="connsiteX6" fmla="*/ 976639 w 11936485"/>
              <a:gd name="connsiteY6" fmla="*/ 40093 h 341725"/>
              <a:gd name="connsiteX7" fmla="*/ 758495 w 11936485"/>
              <a:gd name="connsiteY7" fmla="*/ 2791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218144 w 11177990"/>
              <a:gd name="connsiteY6" fmla="*/ 40093 h 341725"/>
              <a:gd name="connsiteX7" fmla="*/ 0 w 11177990"/>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1179321"/>
              <a:gd name="connsiteY0" fmla="*/ 2791 h 341725"/>
              <a:gd name="connsiteX1" fmla="*/ 11179321 w 11179321"/>
              <a:gd name="connsiteY1" fmla="*/ 0 h 341725"/>
              <a:gd name="connsiteX2" fmla="*/ 10567427 w 11179321"/>
              <a:gd name="connsiteY2" fmla="*/ 90892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0600099"/>
              <a:gd name="connsiteY0" fmla="*/ 2791 h 341725"/>
              <a:gd name="connsiteX1" fmla="*/ 10561656 w 10600099"/>
              <a:gd name="connsiteY1" fmla="*/ 0 h 341725"/>
              <a:gd name="connsiteX2" fmla="*/ 10567427 w 10600099"/>
              <a:gd name="connsiteY2" fmla="*/ 90892 h 341725"/>
              <a:gd name="connsiteX3" fmla="*/ 1690486 w 10600099"/>
              <a:gd name="connsiteY3" fmla="*/ 89040 h 341725"/>
              <a:gd name="connsiteX4" fmla="*/ 1110563 w 10600099"/>
              <a:gd name="connsiteY4" fmla="*/ 341725 h 341725"/>
              <a:gd name="connsiteX5" fmla="*/ 628541 w 10600099"/>
              <a:gd name="connsiteY5" fmla="*/ 101571 h 341725"/>
              <a:gd name="connsiteX6" fmla="*/ 0 w 10600099"/>
              <a:gd name="connsiteY6" fmla="*/ 103593 h 341725"/>
              <a:gd name="connsiteX7" fmla="*/ 1331 w 10600099"/>
              <a:gd name="connsiteY7" fmla="*/ 2791 h 341725"/>
              <a:gd name="connsiteX0" fmla="*/ 1331 w 10567427"/>
              <a:gd name="connsiteY0" fmla="*/ 2791 h 341725"/>
              <a:gd name="connsiteX1" fmla="*/ 10561656 w 10567427"/>
              <a:gd name="connsiteY1" fmla="*/ 0 h 341725"/>
              <a:gd name="connsiteX2" fmla="*/ 10567427 w 10567427"/>
              <a:gd name="connsiteY2" fmla="*/ 90892 h 341725"/>
              <a:gd name="connsiteX3" fmla="*/ 1690486 w 10567427"/>
              <a:gd name="connsiteY3" fmla="*/ 89040 h 341725"/>
              <a:gd name="connsiteX4" fmla="*/ 1110563 w 10567427"/>
              <a:gd name="connsiteY4" fmla="*/ 341725 h 341725"/>
              <a:gd name="connsiteX5" fmla="*/ 628541 w 10567427"/>
              <a:gd name="connsiteY5" fmla="*/ 101571 h 341725"/>
              <a:gd name="connsiteX6" fmla="*/ 0 w 10567427"/>
              <a:gd name="connsiteY6" fmla="*/ 103593 h 341725"/>
              <a:gd name="connsiteX7" fmla="*/ 1331 w 10567427"/>
              <a:gd name="connsiteY7" fmla="*/ 2791 h 341725"/>
              <a:gd name="connsiteX0" fmla="*/ 1331 w 10561687"/>
              <a:gd name="connsiteY0" fmla="*/ 2791 h 341725"/>
              <a:gd name="connsiteX1" fmla="*/ 10561656 w 10561687"/>
              <a:gd name="connsiteY1" fmla="*/ 0 h 341725"/>
              <a:gd name="connsiteX2" fmla="*/ 10561157 w 10561687"/>
              <a:gd name="connsiteY2" fmla="*/ 90892 h 341725"/>
              <a:gd name="connsiteX3" fmla="*/ 1690486 w 10561687"/>
              <a:gd name="connsiteY3" fmla="*/ 89040 h 341725"/>
              <a:gd name="connsiteX4" fmla="*/ 1110563 w 10561687"/>
              <a:gd name="connsiteY4" fmla="*/ 341725 h 341725"/>
              <a:gd name="connsiteX5" fmla="*/ 628541 w 10561687"/>
              <a:gd name="connsiteY5" fmla="*/ 101571 h 341725"/>
              <a:gd name="connsiteX6" fmla="*/ 0 w 10561687"/>
              <a:gd name="connsiteY6" fmla="*/ 103593 h 341725"/>
              <a:gd name="connsiteX7" fmla="*/ 1331 w 10561687"/>
              <a:gd name="connsiteY7" fmla="*/ 2791 h 341725"/>
              <a:gd name="connsiteX0" fmla="*/ 1331 w 10562072"/>
              <a:gd name="connsiteY0" fmla="*/ 2791 h 341725"/>
              <a:gd name="connsiteX1" fmla="*/ 10561656 w 10562072"/>
              <a:gd name="connsiteY1" fmla="*/ 0 h 341725"/>
              <a:gd name="connsiteX2" fmla="*/ 10561157 w 10562072"/>
              <a:gd name="connsiteY2" fmla="*/ 90892 h 341725"/>
              <a:gd name="connsiteX3" fmla="*/ 1690486 w 10562072"/>
              <a:gd name="connsiteY3" fmla="*/ 89040 h 341725"/>
              <a:gd name="connsiteX4" fmla="*/ 1110563 w 10562072"/>
              <a:gd name="connsiteY4" fmla="*/ 341725 h 341725"/>
              <a:gd name="connsiteX5" fmla="*/ 628541 w 10562072"/>
              <a:gd name="connsiteY5" fmla="*/ 101571 h 341725"/>
              <a:gd name="connsiteX6" fmla="*/ 0 w 10562072"/>
              <a:gd name="connsiteY6" fmla="*/ 103593 h 341725"/>
              <a:gd name="connsiteX7" fmla="*/ 1331 w 10562072"/>
              <a:gd name="connsiteY7" fmla="*/ 2791 h 341725"/>
              <a:gd name="connsiteX0" fmla="*/ 1331 w 10562072"/>
              <a:gd name="connsiteY0" fmla="*/ 2791 h 887696"/>
              <a:gd name="connsiteX1" fmla="*/ 10561656 w 10562072"/>
              <a:gd name="connsiteY1" fmla="*/ 0 h 887696"/>
              <a:gd name="connsiteX2" fmla="*/ 10561157 w 10562072"/>
              <a:gd name="connsiteY2" fmla="*/ 90892 h 887696"/>
              <a:gd name="connsiteX3" fmla="*/ 1690486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702"/>
              <a:gd name="connsiteX1" fmla="*/ 10561656 w 10562072"/>
              <a:gd name="connsiteY1" fmla="*/ 0 h 887702"/>
              <a:gd name="connsiteX2" fmla="*/ 10561157 w 10562072"/>
              <a:gd name="connsiteY2" fmla="*/ 90892 h 887702"/>
              <a:gd name="connsiteX3" fmla="*/ 2317558 w 10562072"/>
              <a:gd name="connsiteY3" fmla="*/ 89040 h 887702"/>
              <a:gd name="connsiteX4" fmla="*/ 1180889 w 10562072"/>
              <a:gd name="connsiteY4" fmla="*/ 887696 h 887702"/>
              <a:gd name="connsiteX5" fmla="*/ 0 w 10562072"/>
              <a:gd name="connsiteY5" fmla="*/ 103593 h 887702"/>
              <a:gd name="connsiteX6" fmla="*/ 1331 w 10562072"/>
              <a:gd name="connsiteY6" fmla="*/ 2791 h 887702"/>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0 w 10568342"/>
              <a:gd name="connsiteY0" fmla="*/ 0 h 2916892"/>
              <a:gd name="connsiteX1" fmla="*/ 10567926 w 10568342"/>
              <a:gd name="connsiteY1" fmla="*/ 2029196 h 2916892"/>
              <a:gd name="connsiteX2" fmla="*/ 10567427 w 10568342"/>
              <a:gd name="connsiteY2" fmla="*/ 2120088 h 2916892"/>
              <a:gd name="connsiteX3" fmla="*/ 2323828 w 10568342"/>
              <a:gd name="connsiteY3" fmla="*/ 2118236 h 2916892"/>
              <a:gd name="connsiteX4" fmla="*/ 1187159 w 10568342"/>
              <a:gd name="connsiteY4" fmla="*/ 2916892 h 2916892"/>
              <a:gd name="connsiteX5" fmla="*/ 6270 w 10568342"/>
              <a:gd name="connsiteY5" fmla="*/ 2132789 h 2916892"/>
              <a:gd name="connsiteX6" fmla="*/ 0 w 10568342"/>
              <a:gd name="connsiteY6" fmla="*/ 0 h 2916892"/>
              <a:gd name="connsiteX0" fmla="*/ 0 w 10575943"/>
              <a:gd name="connsiteY0" fmla="*/ 0 h 2955377"/>
              <a:gd name="connsiteX1" fmla="*/ 10575527 w 10575943"/>
              <a:gd name="connsiteY1" fmla="*/ 2067681 h 2955377"/>
              <a:gd name="connsiteX2" fmla="*/ 10575028 w 10575943"/>
              <a:gd name="connsiteY2" fmla="*/ 2158573 h 2955377"/>
              <a:gd name="connsiteX3" fmla="*/ 2331429 w 10575943"/>
              <a:gd name="connsiteY3" fmla="*/ 2156721 h 2955377"/>
              <a:gd name="connsiteX4" fmla="*/ 1194760 w 10575943"/>
              <a:gd name="connsiteY4" fmla="*/ 2955377 h 2955377"/>
              <a:gd name="connsiteX5" fmla="*/ 13871 w 10575943"/>
              <a:gd name="connsiteY5" fmla="*/ 2171274 h 2955377"/>
              <a:gd name="connsiteX6" fmla="*/ 0 w 10575943"/>
              <a:gd name="connsiteY6" fmla="*/ 0 h 2955377"/>
              <a:gd name="connsiteX0" fmla="*/ 267371 w 10562072"/>
              <a:gd name="connsiteY0" fmla="*/ 0 h 2685985"/>
              <a:gd name="connsiteX1" fmla="*/ 10561656 w 10562072"/>
              <a:gd name="connsiteY1" fmla="*/ 1798289 h 2685985"/>
              <a:gd name="connsiteX2" fmla="*/ 10561157 w 10562072"/>
              <a:gd name="connsiteY2" fmla="*/ 1889181 h 2685985"/>
              <a:gd name="connsiteX3" fmla="*/ 2317558 w 10562072"/>
              <a:gd name="connsiteY3" fmla="*/ 1887329 h 2685985"/>
              <a:gd name="connsiteX4" fmla="*/ 1180889 w 10562072"/>
              <a:gd name="connsiteY4" fmla="*/ 2685985 h 2685985"/>
              <a:gd name="connsiteX5" fmla="*/ 0 w 10562072"/>
              <a:gd name="connsiteY5" fmla="*/ 1901882 h 2685985"/>
              <a:gd name="connsiteX6" fmla="*/ 267371 w 10562072"/>
              <a:gd name="connsiteY6" fmla="*/ 0 h 2685985"/>
              <a:gd name="connsiteX0" fmla="*/ 1331 w 10562072"/>
              <a:gd name="connsiteY0" fmla="*/ 0 h 2955377"/>
              <a:gd name="connsiteX1" fmla="*/ 10561656 w 10562072"/>
              <a:gd name="connsiteY1" fmla="*/ 2067681 h 2955377"/>
              <a:gd name="connsiteX2" fmla="*/ 10561157 w 10562072"/>
              <a:gd name="connsiteY2" fmla="*/ 2158573 h 2955377"/>
              <a:gd name="connsiteX3" fmla="*/ 2317558 w 10562072"/>
              <a:gd name="connsiteY3" fmla="*/ 2156721 h 2955377"/>
              <a:gd name="connsiteX4" fmla="*/ 1180889 w 10562072"/>
              <a:gd name="connsiteY4" fmla="*/ 2955377 h 2955377"/>
              <a:gd name="connsiteX5" fmla="*/ 0 w 10562072"/>
              <a:gd name="connsiteY5" fmla="*/ 2171274 h 2955377"/>
              <a:gd name="connsiteX6" fmla="*/ 1331 w 10562072"/>
              <a:gd name="connsiteY6" fmla="*/ 0 h 2955377"/>
              <a:gd name="connsiteX0" fmla="*/ 1331 w 10562072"/>
              <a:gd name="connsiteY0" fmla="*/ 2791 h 2958168"/>
              <a:gd name="connsiteX1" fmla="*/ 10561655 w 10562072"/>
              <a:gd name="connsiteY1" fmla="*/ 0 h 2958168"/>
              <a:gd name="connsiteX2" fmla="*/ 10561157 w 10562072"/>
              <a:gd name="connsiteY2" fmla="*/ 2161364 h 2958168"/>
              <a:gd name="connsiteX3" fmla="*/ 2317558 w 10562072"/>
              <a:gd name="connsiteY3" fmla="*/ 2159512 h 2958168"/>
              <a:gd name="connsiteX4" fmla="*/ 1180889 w 10562072"/>
              <a:gd name="connsiteY4" fmla="*/ 2958168 h 2958168"/>
              <a:gd name="connsiteX5" fmla="*/ 0 w 10562072"/>
              <a:gd name="connsiteY5" fmla="*/ 2174065 h 2958168"/>
              <a:gd name="connsiteX6" fmla="*/ 1331 w 10562072"/>
              <a:gd name="connsiteY6" fmla="*/ 2791 h 2958168"/>
              <a:gd name="connsiteX0" fmla="*/ 1331 w 10562072"/>
              <a:gd name="connsiteY0" fmla="*/ 2791 h 2958168"/>
              <a:gd name="connsiteX1" fmla="*/ 10561655 w 10562072"/>
              <a:gd name="connsiteY1" fmla="*/ 0 h 2958168"/>
              <a:gd name="connsiteX2" fmla="*/ 10561157 w 10562072"/>
              <a:gd name="connsiteY2" fmla="*/ 2161364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7"/>
              <a:gd name="connsiteY0" fmla="*/ 2791 h 2958168"/>
              <a:gd name="connsiteX1" fmla="*/ 10561655 w 10561657"/>
              <a:gd name="connsiteY1" fmla="*/ 0 h 2958168"/>
              <a:gd name="connsiteX2" fmla="*/ 10469943 w 10561657"/>
              <a:gd name="connsiteY2" fmla="*/ 668161 h 2958168"/>
              <a:gd name="connsiteX3" fmla="*/ 9288594 w 10561657"/>
              <a:gd name="connsiteY3" fmla="*/ 2153103 h 2958168"/>
              <a:gd name="connsiteX4" fmla="*/ 2317558 w 10561657"/>
              <a:gd name="connsiteY4" fmla="*/ 2159512 h 2958168"/>
              <a:gd name="connsiteX5" fmla="*/ 1180889 w 10561657"/>
              <a:gd name="connsiteY5" fmla="*/ 2958168 h 2958168"/>
              <a:gd name="connsiteX6" fmla="*/ 0 w 10561657"/>
              <a:gd name="connsiteY6" fmla="*/ 2174065 h 2958168"/>
              <a:gd name="connsiteX7" fmla="*/ 1331 w 10561657"/>
              <a:gd name="connsiteY7" fmla="*/ 2791 h 2958168"/>
              <a:gd name="connsiteX0" fmla="*/ 1331 w 10562072"/>
              <a:gd name="connsiteY0" fmla="*/ 2791 h 2958168"/>
              <a:gd name="connsiteX1" fmla="*/ 10561655 w 10562072"/>
              <a:gd name="connsiteY1" fmla="*/ 0 h 2958168"/>
              <a:gd name="connsiteX2" fmla="*/ 10561157 w 10562072"/>
              <a:gd name="connsiteY2" fmla="*/ 1468641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5"/>
              <a:gd name="connsiteY0" fmla="*/ 2791 h 2958168"/>
              <a:gd name="connsiteX1" fmla="*/ 10561655 w 10561655"/>
              <a:gd name="connsiteY1" fmla="*/ 0 h 2958168"/>
              <a:gd name="connsiteX2" fmla="*/ 10196302 w 10561655"/>
              <a:gd name="connsiteY2" fmla="*/ 1183855 h 2958168"/>
              <a:gd name="connsiteX3" fmla="*/ 9288594 w 10561655"/>
              <a:gd name="connsiteY3" fmla="*/ 2153103 h 2958168"/>
              <a:gd name="connsiteX4" fmla="*/ 2317558 w 10561655"/>
              <a:gd name="connsiteY4" fmla="*/ 2159512 h 2958168"/>
              <a:gd name="connsiteX5" fmla="*/ 1180889 w 10561655"/>
              <a:gd name="connsiteY5" fmla="*/ 2958168 h 2958168"/>
              <a:gd name="connsiteX6" fmla="*/ 0 w 10561655"/>
              <a:gd name="connsiteY6" fmla="*/ 2174065 h 2958168"/>
              <a:gd name="connsiteX7" fmla="*/ 1331 w 10561655"/>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2072" h="2958168">
                <a:moveTo>
                  <a:pt x="1331" y="2791"/>
                </a:moveTo>
                <a:lnTo>
                  <a:pt x="10561655" y="0"/>
                </a:lnTo>
                <a:cubicBezTo>
                  <a:pt x="10562168" y="67600"/>
                  <a:pt x="10562411" y="1432923"/>
                  <a:pt x="10561157" y="1476338"/>
                </a:cubicBezTo>
                <a:cubicBezTo>
                  <a:pt x="10083761" y="2148347"/>
                  <a:pt x="9705180" y="2158423"/>
                  <a:pt x="9288594" y="2153103"/>
                </a:cubicBezTo>
                <a:lnTo>
                  <a:pt x="2317558" y="2159512"/>
                </a:lnTo>
                <a:cubicBezTo>
                  <a:pt x="1740344" y="2192654"/>
                  <a:pt x="1372498" y="2495346"/>
                  <a:pt x="1180889" y="2958168"/>
                </a:cubicBezTo>
                <a:cubicBezTo>
                  <a:pt x="882535" y="2254391"/>
                  <a:pt x="278640" y="2173187"/>
                  <a:pt x="0" y="2174065"/>
                </a:cubicBezTo>
                <a:cubicBezTo>
                  <a:pt x="2067" y="2138552"/>
                  <a:pt x="2603" y="98373"/>
                  <a:pt x="1331" y="2791"/>
                </a:cubicBezTo>
                <a:close/>
              </a:path>
            </a:pathLst>
          </a:custGeom>
          <a:solidFill>
            <a:schemeClr val="bg1"/>
          </a:solidFill>
          <a:ln w="12700" cmpd="sng" algn="ctr">
            <a:noFill/>
            <a:miter lim="800000"/>
            <a:headEnd/>
            <a:tailEnd/>
          </a:ln>
          <a:effectLst>
            <a:outerShdw blurRad="41275" dist="38100" dir="5400000" algn="t" rotWithShape="0">
              <a:schemeClr val="bg1">
                <a:lumMod val="65000"/>
                <a:alpha val="25000"/>
              </a:schemeClr>
            </a:outerShdw>
          </a:effectLst>
        </p:spPr>
        <p:txBody>
          <a:bodyPr wrap="square" lIns="48606" tIns="63187" rIns="48606" bIns="63187" rtlCol="0" anchor="ctr"/>
          <a:lstStyle/>
          <a:p>
            <a:pPr defTabSz="1144135" rtl="0"/>
            <a:endParaRPr lang="en-US" sz="1500" kern="1200" dirty="0" smtClean="0">
              <a:solidFill>
                <a:prstClr val="white"/>
              </a:solidFill>
              <a:latin typeface="Arial"/>
              <a:ea typeface="+mn-ea"/>
              <a:cs typeface="Arial"/>
            </a:endParaRPr>
          </a:p>
        </p:txBody>
      </p:sp>
      <p:graphicFrame>
        <p:nvGraphicFramePr>
          <p:cNvPr id="5" name="Object 4" hidden="1"/>
          <p:cNvGraphicFramePr>
            <a:graphicFrameLocks noChangeAspect="1"/>
          </p:cNvGraphicFramePr>
          <p:nvPr userDrawn="1">
            <p:custDataLst>
              <p:tags r:id="rId2"/>
            </p:custDataLst>
          </p:nvPr>
        </p:nvGraphicFramePr>
        <p:xfrm>
          <a:off x="1" y="0"/>
          <a:ext cx="208411" cy="225778"/>
        </p:xfrm>
        <a:graphic>
          <a:graphicData uri="http://schemas.openxmlformats.org/presentationml/2006/ole">
            <mc:AlternateContent xmlns:mc="http://schemas.openxmlformats.org/markup-compatibility/2006">
              <mc:Choice xmlns:v="urn:schemas-microsoft-com:vml" Requires="v">
                <p:oleObj spid="_x0000_s2072"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85664" y="232061"/>
            <a:ext cx="3411430" cy="1602523"/>
          </a:xfrm>
          <a:prstGeom prst="rect">
            <a:avLst/>
          </a:prstGeom>
        </p:spPr>
      </p:pic>
    </p:spTree>
    <p:extLst>
      <p:ext uri="{BB962C8B-B14F-4D97-AF65-F5344CB8AC3E}">
        <p14:creationId xmlns:p14="http://schemas.microsoft.com/office/powerpoint/2010/main" val="24210271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13004800" cy="979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975360" y="3955097"/>
            <a:ext cx="11054080" cy="1536171"/>
          </a:xfrm>
          <a:prstGeom prst="rect">
            <a:avLst/>
          </a:prstGeom>
        </p:spPr>
        <p:txBody>
          <a:bodyPr vert="horz" anchor="t"/>
          <a:lstStyle>
            <a:lvl1pPr>
              <a:defRPr b="0">
                <a:solidFill>
                  <a:srgbClr val="002E4F"/>
                </a:solidFill>
                <a:latin typeface="Palatino Linotype" panose="0204050205050503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72187" y="5593681"/>
            <a:ext cx="11060429" cy="2425947"/>
          </a:xfrm>
          <a:prstGeom prst="rect">
            <a:avLst/>
          </a:prstGeom>
        </p:spPr>
        <p:txBody>
          <a:bodyPr vert="horz">
            <a:normAutofit/>
          </a:bodyPr>
          <a:lstStyle>
            <a:lvl1pPr marL="0" indent="0" algn="l">
              <a:buNone/>
              <a:defRPr sz="3300">
                <a:solidFill>
                  <a:schemeClr val="bg1"/>
                </a:solidFill>
                <a:latin typeface="Palatino Linotype" panose="02040502050505030304" pitchFamily="18" charset="0"/>
                <a:cs typeface="Palatino Linotype" panose="02040502050505030304" pitchFamily="18" charset="0"/>
              </a:defRPr>
            </a:lvl1pPr>
            <a:lvl2pPr marL="650197" indent="0" algn="ctr">
              <a:buNone/>
              <a:defRPr/>
            </a:lvl2pPr>
            <a:lvl3pPr marL="1300393" indent="0" algn="ctr">
              <a:buNone/>
              <a:defRPr/>
            </a:lvl3pPr>
            <a:lvl4pPr marL="1950590" indent="0" algn="ctr">
              <a:buNone/>
              <a:defRPr/>
            </a:lvl4pPr>
            <a:lvl5pPr marL="2600786" indent="0" algn="ctr">
              <a:buNone/>
              <a:defRPr/>
            </a:lvl5pPr>
            <a:lvl6pPr marL="3250983" indent="0" algn="ctr">
              <a:buNone/>
              <a:defRPr/>
            </a:lvl6pPr>
            <a:lvl7pPr marL="3901180" indent="0" algn="ctr">
              <a:buNone/>
              <a:defRPr/>
            </a:lvl7pPr>
            <a:lvl8pPr marL="4551376" indent="0" algn="ctr">
              <a:buNone/>
              <a:defRPr/>
            </a:lvl8pPr>
            <a:lvl9pPr marL="5201573" indent="0" algn="ctr">
              <a:buNone/>
              <a:defRPr/>
            </a:lvl9pPr>
          </a:lstStyle>
          <a:p>
            <a:r>
              <a:rPr lang="en-US" dirty="0" smtClean="0"/>
              <a:t>Click to edit Master subtitle style</a:t>
            </a:r>
            <a:endParaRPr lang="en-US" dirty="0"/>
          </a:p>
        </p:txBody>
      </p:sp>
      <p:sp>
        <p:nvSpPr>
          <p:cNvPr id="10" name="Text Placeholder 7"/>
          <p:cNvSpPr>
            <a:spLocks noGrp="1"/>
          </p:cNvSpPr>
          <p:nvPr>
            <p:ph type="body" sz="quarter" idx="11" hasCustomPrompt="1"/>
          </p:nvPr>
        </p:nvSpPr>
        <p:spPr>
          <a:xfrm>
            <a:off x="6194990" y="1050434"/>
            <a:ext cx="6247272" cy="270087"/>
          </a:xfrm>
        </p:spPr>
        <p:txBody>
          <a:bodyPr tIns="0" bIns="0">
            <a:noAutofit/>
          </a:bodyPr>
          <a:lstStyle>
            <a:lvl1pPr marL="0" indent="0" algn="r">
              <a:spcBef>
                <a:spcPts val="0"/>
              </a:spcBef>
              <a:buNone/>
              <a:defRPr sz="2000" baseline="0">
                <a:solidFill>
                  <a:srgbClr val="336699"/>
                </a:solidFill>
              </a:defRPr>
            </a:lvl1pPr>
            <a:lvl2pPr marL="650197" indent="0">
              <a:buNone/>
              <a:defRPr/>
            </a:lvl2pPr>
            <a:lvl3pPr marL="1300393" indent="0">
              <a:buNone/>
              <a:defRPr/>
            </a:lvl3pPr>
            <a:lvl4pPr marL="1950590" indent="0">
              <a:buNone/>
              <a:defRPr/>
            </a:lvl4pPr>
            <a:lvl5pPr marL="2600786" indent="0">
              <a:buNone/>
              <a:defRPr/>
            </a:lvl5pPr>
          </a:lstStyle>
          <a:p>
            <a:pPr lvl="0"/>
            <a:r>
              <a:rPr lang="en-AU" dirty="0" smtClean="0"/>
              <a:t>Location</a:t>
            </a:r>
            <a:endParaRPr lang="en-AU" dirty="0"/>
          </a:p>
        </p:txBody>
      </p:sp>
      <p:sp>
        <p:nvSpPr>
          <p:cNvPr id="8" name="Text Placeholder 7"/>
          <p:cNvSpPr>
            <a:spLocks noGrp="1"/>
          </p:cNvSpPr>
          <p:nvPr>
            <p:ph type="body" sz="quarter" idx="10" hasCustomPrompt="1"/>
          </p:nvPr>
        </p:nvSpPr>
        <p:spPr>
          <a:xfrm>
            <a:off x="6195344" y="780347"/>
            <a:ext cx="6247272" cy="270087"/>
          </a:xfrm>
        </p:spPr>
        <p:txBody>
          <a:bodyPr tIns="0" bIns="0">
            <a:noAutofit/>
          </a:bodyPr>
          <a:lstStyle>
            <a:lvl1pPr marL="0" indent="0" algn="r">
              <a:spcBef>
                <a:spcPts val="0"/>
              </a:spcBef>
              <a:buNone/>
              <a:defRPr sz="2000" baseline="0">
                <a:solidFill>
                  <a:schemeClr val="tx1">
                    <a:lumMod val="65000"/>
                    <a:lumOff val="35000"/>
                  </a:schemeClr>
                </a:solidFill>
              </a:defRPr>
            </a:lvl1pPr>
            <a:lvl2pPr marL="650197" indent="0">
              <a:buNone/>
              <a:defRPr/>
            </a:lvl2pPr>
            <a:lvl3pPr marL="1300393" indent="0">
              <a:buNone/>
              <a:defRPr/>
            </a:lvl3pPr>
            <a:lvl4pPr marL="1950590" indent="0">
              <a:buNone/>
              <a:defRPr/>
            </a:lvl4pPr>
            <a:lvl5pPr marL="2600786" indent="0">
              <a:buNone/>
              <a:defRPr/>
            </a:lvl5pPr>
          </a:lstStyle>
          <a:p>
            <a:pPr lvl="0"/>
            <a:r>
              <a:rPr lang="en-AU" dirty="0" smtClean="0"/>
              <a:t>1 January 1900</a:t>
            </a:r>
            <a:endParaRPr lang="en-AU" dirty="0"/>
          </a:p>
        </p:txBody>
      </p:sp>
      <p:pic>
        <p:nvPicPr>
          <p:cNvPr id="9" name="Picture 31" descr="RBA_Horizontal_Black"/>
          <p:cNvPicPr>
            <a:picLocks noChangeAspect="1" noChangeArrowheads="1"/>
          </p:cNvPicPr>
          <p:nvPr userDrawn="1"/>
        </p:nvPicPr>
        <p:blipFill>
          <a:blip r:embed="rId3"/>
          <a:srcRect/>
          <a:stretch>
            <a:fillRect/>
          </a:stretch>
        </p:blipFill>
        <p:spPr bwMode="auto">
          <a:xfrm>
            <a:off x="179988" y="144006"/>
            <a:ext cx="4985173" cy="1223716"/>
          </a:xfrm>
          <a:prstGeom prst="rect">
            <a:avLst/>
          </a:prstGeom>
          <a:noFill/>
          <a:ln w="9525">
            <a:noFill/>
            <a:miter lim="800000"/>
            <a:headEnd/>
            <a:tailEnd/>
          </a:ln>
        </p:spPr>
      </p:pic>
      <p:sp>
        <p:nvSpPr>
          <p:cNvPr id="11" name="Date Placeholder 3"/>
          <p:cNvSpPr>
            <a:spLocks noGrp="1"/>
          </p:cNvSpPr>
          <p:nvPr>
            <p:ph type="dt" sz="half" idx="2"/>
          </p:nvPr>
        </p:nvSpPr>
        <p:spPr>
          <a:xfrm>
            <a:off x="650240" y="9040144"/>
            <a:ext cx="3034453" cy="519289"/>
          </a:xfrm>
          <a:prstGeom prst="rect">
            <a:avLst/>
          </a:prstGeom>
        </p:spPr>
        <p:txBody>
          <a:bodyPr anchor="b"/>
          <a:lstStyle>
            <a:lvl1pPr>
              <a:defRPr sz="1400">
                <a:solidFill>
                  <a:srgbClr val="696969"/>
                </a:solidFill>
                <a:latin typeface="Calibri" panose="020F0502020204030204" pitchFamily="34" charset="0"/>
              </a:defRPr>
            </a:lvl1pPr>
          </a:lstStyle>
          <a:p>
            <a:fld id="{F4903D22-ECE2-43EC-9986-03190B957B4C}" type="datetimeFigureOut">
              <a:rPr lang="en-AU" smtClean="0"/>
              <a:pPr/>
              <a:t>24/08/2017</a:t>
            </a:fld>
            <a:endParaRPr lang="en-AU" dirty="0"/>
          </a:p>
        </p:txBody>
      </p:sp>
      <p:sp>
        <p:nvSpPr>
          <p:cNvPr id="12" name="Footer Placeholder 4"/>
          <p:cNvSpPr>
            <a:spLocks noGrp="1"/>
          </p:cNvSpPr>
          <p:nvPr>
            <p:ph type="ftr" sz="quarter" idx="3"/>
          </p:nvPr>
        </p:nvSpPr>
        <p:spPr>
          <a:xfrm>
            <a:off x="4443308" y="9040144"/>
            <a:ext cx="4118187" cy="519289"/>
          </a:xfrm>
          <a:prstGeom prst="rect">
            <a:avLst/>
          </a:prstGeom>
        </p:spPr>
        <p:txBody>
          <a:bodyPr anchor="b"/>
          <a:lstStyle>
            <a:lvl1pPr algn="ctr">
              <a:defRPr sz="1400">
                <a:solidFill>
                  <a:srgbClr val="696969"/>
                </a:solidFill>
                <a:latin typeface="Calibri" panose="020F0502020204030204" pitchFamily="34" charset="0"/>
              </a:defRPr>
            </a:lvl1pPr>
          </a:lstStyle>
          <a:p>
            <a:endParaRPr lang="en-AU" dirty="0"/>
          </a:p>
        </p:txBody>
      </p:sp>
      <p:sp>
        <p:nvSpPr>
          <p:cNvPr id="13" name="Slide Number Placeholder 5"/>
          <p:cNvSpPr>
            <a:spLocks noGrp="1"/>
          </p:cNvSpPr>
          <p:nvPr>
            <p:ph type="sldNum" sz="quarter" idx="4"/>
          </p:nvPr>
        </p:nvSpPr>
        <p:spPr>
          <a:xfrm>
            <a:off x="9320107" y="9040144"/>
            <a:ext cx="3034453" cy="519289"/>
          </a:xfrm>
          <a:prstGeom prst="rect">
            <a:avLst/>
          </a:prstGeom>
        </p:spPr>
        <p:txBody>
          <a:bodyPr anchor="b"/>
          <a:lstStyle>
            <a:lvl1pPr algn="r">
              <a:defRPr sz="1400">
                <a:solidFill>
                  <a:srgbClr val="696969"/>
                </a:solidFill>
                <a:latin typeface="Calibri" panose="020F0502020204030204" pitchFamily="34" charset="0"/>
              </a:defRPr>
            </a:lvl1pPr>
          </a:lstStyle>
          <a:p>
            <a:fld id="{5F017B42-91F6-4C88-92FE-4A2259424B14}" type="slidenum">
              <a:rPr lang="en-AU" smtClean="0"/>
              <a:pPr/>
              <a:t>‹#›</a:t>
            </a:fld>
            <a:endParaRPr lang="en-AU" dirty="0"/>
          </a:p>
        </p:txBody>
      </p:sp>
    </p:spTree>
    <p:extLst>
      <p:ext uri="{BB962C8B-B14F-4D97-AF65-F5344CB8AC3E}">
        <p14:creationId xmlns:p14="http://schemas.microsoft.com/office/powerpoint/2010/main" val="294949980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of Content-Agenda">
    <p:spTree>
      <p:nvGrpSpPr>
        <p:cNvPr id="1" name=""/>
        <p:cNvGrpSpPr/>
        <p:nvPr/>
      </p:nvGrpSpPr>
      <p:grpSpPr>
        <a:xfrm>
          <a:off x="0" y="0"/>
          <a:ext cx="0" cy="0"/>
          <a:chOff x="0" y="0"/>
          <a:chExt cx="0" cy="0"/>
        </a:xfrm>
      </p:grpSpPr>
      <p:sp>
        <p:nvSpPr>
          <p:cNvPr id="5" name="Freeform 4"/>
          <p:cNvSpPr/>
          <p:nvPr userDrawn="1"/>
        </p:nvSpPr>
        <p:spPr>
          <a:xfrm>
            <a:off x="0" y="2"/>
            <a:ext cx="13004800" cy="9042394"/>
          </a:xfrm>
          <a:custGeom>
            <a:avLst/>
            <a:gdLst>
              <a:gd name="connsiteX0" fmla="*/ 0 w 9906000"/>
              <a:gd name="connsiteY0" fmla="*/ 0 h 6357933"/>
              <a:gd name="connsiteX1" fmla="*/ 9906000 w 9906000"/>
              <a:gd name="connsiteY1" fmla="*/ 0 h 6357933"/>
              <a:gd name="connsiteX2" fmla="*/ 9906000 w 9906000"/>
              <a:gd name="connsiteY2" fmla="*/ 6357933 h 6357933"/>
              <a:gd name="connsiteX3" fmla="*/ 0 w 9906000"/>
              <a:gd name="connsiteY3" fmla="*/ 6357933 h 6357933"/>
              <a:gd name="connsiteX4" fmla="*/ 0 w 9906000"/>
              <a:gd name="connsiteY4" fmla="*/ 0 h 635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0" h="6357933">
                <a:moveTo>
                  <a:pt x="0" y="0"/>
                </a:moveTo>
                <a:lnTo>
                  <a:pt x="9906000" y="0"/>
                </a:lnTo>
                <a:lnTo>
                  <a:pt x="9906000" y="6357933"/>
                </a:lnTo>
                <a:lnTo>
                  <a:pt x="0" y="6357933"/>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234" tIns="54617" rIns="109234" bIns="54617" rtlCol="0" anchor="ctr"/>
          <a:lstStyle/>
          <a:p>
            <a:pPr defTabSz="1144135" rtl="0"/>
            <a:endParaRPr lang="en-US" sz="3500" kern="1200" dirty="0" smtClean="0">
              <a:solidFill>
                <a:srgbClr val="9F958F">
                  <a:lumMod val="50000"/>
                </a:srgbClr>
              </a:solidFill>
            </a:endParaRPr>
          </a:p>
        </p:txBody>
      </p:sp>
      <p:graphicFrame>
        <p:nvGraphicFramePr>
          <p:cNvPr id="7" name="Object 6" hidden="1"/>
          <p:cNvGraphicFramePr>
            <a:graphicFrameLocks noChangeAspect="1"/>
          </p:cNvGraphicFramePr>
          <p:nvPr>
            <p:custDataLst>
              <p:tags r:id="rId2"/>
            </p:custDataLst>
          </p:nvPr>
        </p:nvGraphicFramePr>
        <p:xfrm>
          <a:off x="0" y="0"/>
          <a:ext cx="208411" cy="225778"/>
        </p:xfrm>
        <a:graphic>
          <a:graphicData uri="http://schemas.openxmlformats.org/presentationml/2006/ole">
            <mc:AlternateContent xmlns:mc="http://schemas.openxmlformats.org/markup-compatibility/2006">
              <mc:Choice xmlns:v="urn:schemas-microsoft-com:vml" Requires="v">
                <p:oleObj spid="_x0000_s3096"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hasCustomPrompt="1"/>
            <p:custDataLst>
              <p:tags r:id="rId3"/>
            </p:custDataLst>
          </p:nvPr>
        </p:nvSpPr>
        <p:spPr/>
        <p:txBody>
          <a:bodyPr/>
          <a:lstStyle>
            <a:lvl1pPr>
              <a:defRPr>
                <a:solidFill>
                  <a:schemeClr val="tx1"/>
                </a:solidFill>
              </a:defRPr>
            </a:lvl1pPr>
          </a:lstStyle>
          <a:p>
            <a:r>
              <a:rPr lang="en-US" dirty="0" smtClean="0"/>
              <a:t>Click to edit Master title style</a:t>
            </a:r>
            <a:endParaRPr lang="en-US" dirty="0"/>
          </a:p>
        </p:txBody>
      </p:sp>
      <p:sp>
        <p:nvSpPr>
          <p:cNvPr id="9" name="Freeform 4"/>
          <p:cNvSpPr>
            <a:spLocks/>
          </p:cNvSpPr>
          <p:nvPr userDrawn="1">
            <p:custDataLst>
              <p:tags r:id="rId4"/>
            </p:custDataLst>
          </p:nvPr>
        </p:nvSpPr>
        <p:spPr bwMode="auto">
          <a:xfrm>
            <a:off x="4" y="961994"/>
            <a:ext cx="13004799" cy="1035551"/>
          </a:xfrm>
          <a:custGeom>
            <a:avLst/>
            <a:gdLst/>
            <a:ahLst/>
            <a:cxnLst>
              <a:cxn ang="0">
                <a:pos x="2965" y="93"/>
              </a:cxn>
              <a:cxn ang="0">
                <a:pos x="303" y="93"/>
              </a:cxn>
              <a:cxn ang="0">
                <a:pos x="151" y="187"/>
              </a:cxn>
              <a:cxn ang="0">
                <a:pos x="0" y="93"/>
              </a:cxn>
              <a:cxn ang="0">
                <a:pos x="0" y="112"/>
              </a:cxn>
              <a:cxn ang="0">
                <a:pos x="151" y="205"/>
              </a:cxn>
              <a:cxn ang="0">
                <a:pos x="303" y="112"/>
              </a:cxn>
              <a:cxn ang="0">
                <a:pos x="2965" y="112"/>
              </a:cxn>
              <a:cxn ang="0">
                <a:pos x="3118" y="19"/>
              </a:cxn>
              <a:cxn ang="0">
                <a:pos x="3118" y="0"/>
              </a:cxn>
              <a:cxn ang="0">
                <a:pos x="2965" y="93"/>
              </a:cxn>
            </a:cxnLst>
            <a:rect l="0" t="0" r="r" b="b"/>
            <a:pathLst>
              <a:path w="3118" h="205">
                <a:moveTo>
                  <a:pt x="2965" y="93"/>
                </a:moveTo>
                <a:cubicBezTo>
                  <a:pt x="303" y="93"/>
                  <a:pt x="303" y="93"/>
                  <a:pt x="303" y="93"/>
                </a:cubicBezTo>
                <a:cubicBezTo>
                  <a:pt x="183" y="93"/>
                  <a:pt x="151" y="187"/>
                  <a:pt x="151" y="187"/>
                </a:cubicBezTo>
                <a:cubicBezTo>
                  <a:pt x="151" y="187"/>
                  <a:pt x="119" y="93"/>
                  <a:pt x="0" y="93"/>
                </a:cubicBezTo>
                <a:cubicBezTo>
                  <a:pt x="0" y="112"/>
                  <a:pt x="0" y="112"/>
                  <a:pt x="0" y="112"/>
                </a:cubicBezTo>
                <a:cubicBezTo>
                  <a:pt x="119" y="112"/>
                  <a:pt x="151" y="205"/>
                  <a:pt x="151" y="205"/>
                </a:cubicBezTo>
                <a:cubicBezTo>
                  <a:pt x="151" y="205"/>
                  <a:pt x="183" y="112"/>
                  <a:pt x="303" y="112"/>
                </a:cubicBezTo>
                <a:cubicBezTo>
                  <a:pt x="2965" y="112"/>
                  <a:pt x="2965" y="112"/>
                  <a:pt x="2965" y="112"/>
                </a:cubicBezTo>
                <a:cubicBezTo>
                  <a:pt x="3085" y="112"/>
                  <a:pt x="3118" y="19"/>
                  <a:pt x="3118" y="19"/>
                </a:cubicBezTo>
                <a:cubicBezTo>
                  <a:pt x="3118" y="0"/>
                  <a:pt x="3118" y="0"/>
                  <a:pt x="3118" y="0"/>
                </a:cubicBezTo>
                <a:cubicBezTo>
                  <a:pt x="3118" y="0"/>
                  <a:pt x="3085" y="93"/>
                  <a:pt x="2965" y="93"/>
                </a:cubicBezTo>
                <a:close/>
              </a:path>
            </a:pathLst>
          </a:custGeom>
          <a:solidFill>
            <a:schemeClr val="accent1"/>
          </a:solidFill>
          <a:ln w="9525">
            <a:noFill/>
            <a:round/>
            <a:headEnd/>
            <a:tailEnd/>
          </a:ln>
          <a:effectLst>
            <a:outerShdw blurRad="50800" dist="25400" dir="5400000" algn="t" rotWithShape="0">
              <a:prstClr val="black">
                <a:alpha val="31000"/>
              </a:prstClr>
            </a:outerShdw>
          </a:effectLst>
        </p:spPr>
        <p:txBody>
          <a:bodyPr vert="horz" wrap="square" lIns="146385" tIns="73193" rIns="146385" bIns="73193" numCol="1" anchor="t" anchorCtr="0" compatLnSpc="1">
            <a:prstTxWarp prst="textNoShape">
              <a:avLst/>
            </a:prstTxWarp>
          </a:bodyPr>
          <a:lstStyle/>
          <a:p>
            <a:pPr algn="l" defTabSz="1144135" rtl="0"/>
            <a:endParaRPr lang="fr-FR" sz="2800" kern="1200" dirty="0">
              <a:solidFill>
                <a:srgbClr val="0A3065"/>
              </a:solidFill>
              <a:latin typeface="Arial"/>
              <a:ea typeface="+mn-ea"/>
              <a:cs typeface="+mn-cs"/>
            </a:endParaRPr>
          </a:p>
        </p:txBody>
      </p:sp>
      <p:sp>
        <p:nvSpPr>
          <p:cNvPr id="18" name="Freeform 17"/>
          <p:cNvSpPr/>
          <p:nvPr userDrawn="1"/>
        </p:nvSpPr>
        <p:spPr>
          <a:xfrm>
            <a:off x="1113986" y="2623749"/>
            <a:ext cx="11469825" cy="6017449"/>
          </a:xfrm>
          <a:custGeom>
            <a:avLst/>
            <a:gdLst>
              <a:gd name="connsiteX0" fmla="*/ 0 w 8736781"/>
              <a:gd name="connsiteY0" fmla="*/ 134457 h 4365476"/>
              <a:gd name="connsiteX1" fmla="*/ 39382 w 8736781"/>
              <a:gd name="connsiteY1" fmla="*/ 39382 h 4365476"/>
              <a:gd name="connsiteX2" fmla="*/ 134458 w 8736781"/>
              <a:gd name="connsiteY2" fmla="*/ 1 h 4365476"/>
              <a:gd name="connsiteX3" fmla="*/ 8602324 w 8736781"/>
              <a:gd name="connsiteY3" fmla="*/ 0 h 4365476"/>
              <a:gd name="connsiteX4" fmla="*/ 8697399 w 8736781"/>
              <a:gd name="connsiteY4" fmla="*/ 39382 h 4365476"/>
              <a:gd name="connsiteX5" fmla="*/ 8736780 w 8736781"/>
              <a:gd name="connsiteY5" fmla="*/ 134458 h 4365476"/>
              <a:gd name="connsiteX6" fmla="*/ 8736781 w 8736781"/>
              <a:gd name="connsiteY6" fmla="*/ 4231019 h 4365476"/>
              <a:gd name="connsiteX7" fmla="*/ 8697399 w 8736781"/>
              <a:gd name="connsiteY7" fmla="*/ 4326094 h 4365476"/>
              <a:gd name="connsiteX8" fmla="*/ 8602323 w 8736781"/>
              <a:gd name="connsiteY8" fmla="*/ 4365476 h 4365476"/>
              <a:gd name="connsiteX9" fmla="*/ 134457 w 8736781"/>
              <a:gd name="connsiteY9" fmla="*/ 4365476 h 4365476"/>
              <a:gd name="connsiteX10" fmla="*/ 39382 w 8736781"/>
              <a:gd name="connsiteY10" fmla="*/ 4326094 h 4365476"/>
              <a:gd name="connsiteX11" fmla="*/ 1 w 8736781"/>
              <a:gd name="connsiteY11" fmla="*/ 4231018 h 4365476"/>
              <a:gd name="connsiteX12" fmla="*/ 0 w 8736781"/>
              <a:gd name="connsiteY12" fmla="*/ 134457 h 4365476"/>
              <a:gd name="connsiteX0" fmla="*/ 134457 w 8736781"/>
              <a:gd name="connsiteY0" fmla="*/ 4365476 h 4456916"/>
              <a:gd name="connsiteX1" fmla="*/ 39382 w 8736781"/>
              <a:gd name="connsiteY1" fmla="*/ 4326094 h 4456916"/>
              <a:gd name="connsiteX2" fmla="*/ 1 w 8736781"/>
              <a:gd name="connsiteY2" fmla="*/ 4231018 h 4456916"/>
              <a:gd name="connsiteX3" fmla="*/ 0 w 8736781"/>
              <a:gd name="connsiteY3" fmla="*/ 134457 h 4456916"/>
              <a:gd name="connsiteX4" fmla="*/ 39382 w 8736781"/>
              <a:gd name="connsiteY4" fmla="*/ 39382 h 4456916"/>
              <a:gd name="connsiteX5" fmla="*/ 134458 w 8736781"/>
              <a:gd name="connsiteY5" fmla="*/ 1 h 4456916"/>
              <a:gd name="connsiteX6" fmla="*/ 8602324 w 8736781"/>
              <a:gd name="connsiteY6" fmla="*/ 0 h 4456916"/>
              <a:gd name="connsiteX7" fmla="*/ 8697399 w 8736781"/>
              <a:gd name="connsiteY7" fmla="*/ 39382 h 4456916"/>
              <a:gd name="connsiteX8" fmla="*/ 8736780 w 8736781"/>
              <a:gd name="connsiteY8" fmla="*/ 134458 h 4456916"/>
              <a:gd name="connsiteX9" fmla="*/ 8736781 w 8736781"/>
              <a:gd name="connsiteY9" fmla="*/ 4231019 h 4456916"/>
              <a:gd name="connsiteX10" fmla="*/ 8697399 w 8736781"/>
              <a:gd name="connsiteY10" fmla="*/ 4326094 h 4456916"/>
              <a:gd name="connsiteX11" fmla="*/ 8602323 w 8736781"/>
              <a:gd name="connsiteY11" fmla="*/ 4365476 h 4456916"/>
              <a:gd name="connsiteX12" fmla="*/ 225897 w 8736781"/>
              <a:gd name="connsiteY12" fmla="*/ 4456916 h 4456916"/>
              <a:gd name="connsiteX0" fmla="*/ 134457 w 8736781"/>
              <a:gd name="connsiteY0" fmla="*/ 4365476 h 4365476"/>
              <a:gd name="connsiteX1" fmla="*/ 39382 w 8736781"/>
              <a:gd name="connsiteY1" fmla="*/ 4326094 h 4365476"/>
              <a:gd name="connsiteX2" fmla="*/ 1 w 8736781"/>
              <a:gd name="connsiteY2" fmla="*/ 4231018 h 4365476"/>
              <a:gd name="connsiteX3" fmla="*/ 0 w 8736781"/>
              <a:gd name="connsiteY3" fmla="*/ 134457 h 4365476"/>
              <a:gd name="connsiteX4" fmla="*/ 39382 w 8736781"/>
              <a:gd name="connsiteY4" fmla="*/ 39382 h 4365476"/>
              <a:gd name="connsiteX5" fmla="*/ 134458 w 8736781"/>
              <a:gd name="connsiteY5" fmla="*/ 1 h 4365476"/>
              <a:gd name="connsiteX6" fmla="*/ 8602324 w 8736781"/>
              <a:gd name="connsiteY6" fmla="*/ 0 h 4365476"/>
              <a:gd name="connsiteX7" fmla="*/ 8697399 w 8736781"/>
              <a:gd name="connsiteY7" fmla="*/ 39382 h 4365476"/>
              <a:gd name="connsiteX8" fmla="*/ 8736780 w 8736781"/>
              <a:gd name="connsiteY8" fmla="*/ 134458 h 4365476"/>
              <a:gd name="connsiteX9" fmla="*/ 8736781 w 8736781"/>
              <a:gd name="connsiteY9" fmla="*/ 4231019 h 4365476"/>
              <a:gd name="connsiteX10" fmla="*/ 8697399 w 8736781"/>
              <a:gd name="connsiteY10" fmla="*/ 4326094 h 4365476"/>
              <a:gd name="connsiteX11" fmla="*/ 8602323 w 8736781"/>
              <a:gd name="connsiteY11" fmla="*/ 4365476 h 4365476"/>
              <a:gd name="connsiteX0" fmla="*/ 134457 w 8736781"/>
              <a:gd name="connsiteY0" fmla="*/ 4365476 h 4365476"/>
              <a:gd name="connsiteX1" fmla="*/ 39382 w 8736781"/>
              <a:gd name="connsiteY1" fmla="*/ 4326094 h 4365476"/>
              <a:gd name="connsiteX2" fmla="*/ 1 w 8736781"/>
              <a:gd name="connsiteY2" fmla="*/ 4231018 h 4365476"/>
              <a:gd name="connsiteX3" fmla="*/ 0 w 8736781"/>
              <a:gd name="connsiteY3" fmla="*/ 134457 h 4365476"/>
              <a:gd name="connsiteX4" fmla="*/ 39382 w 8736781"/>
              <a:gd name="connsiteY4" fmla="*/ 39382 h 4365476"/>
              <a:gd name="connsiteX5" fmla="*/ 134458 w 8736781"/>
              <a:gd name="connsiteY5" fmla="*/ 1 h 4365476"/>
              <a:gd name="connsiteX6" fmla="*/ 8602324 w 8736781"/>
              <a:gd name="connsiteY6" fmla="*/ 0 h 4365476"/>
              <a:gd name="connsiteX7" fmla="*/ 8697399 w 8736781"/>
              <a:gd name="connsiteY7" fmla="*/ 39382 h 4365476"/>
              <a:gd name="connsiteX8" fmla="*/ 8736780 w 8736781"/>
              <a:gd name="connsiteY8" fmla="*/ 134458 h 4365476"/>
              <a:gd name="connsiteX9" fmla="*/ 8736781 w 8736781"/>
              <a:gd name="connsiteY9" fmla="*/ 4231019 h 4365476"/>
              <a:gd name="connsiteX10" fmla="*/ 8697399 w 8736781"/>
              <a:gd name="connsiteY10" fmla="*/ 4326094 h 4365476"/>
              <a:gd name="connsiteX0" fmla="*/ 134457 w 8736781"/>
              <a:gd name="connsiteY0" fmla="*/ 4365476 h 4365476"/>
              <a:gd name="connsiteX1" fmla="*/ 39382 w 8736781"/>
              <a:gd name="connsiteY1" fmla="*/ 4326094 h 4365476"/>
              <a:gd name="connsiteX2" fmla="*/ 1 w 8736781"/>
              <a:gd name="connsiteY2" fmla="*/ 4231018 h 4365476"/>
              <a:gd name="connsiteX3" fmla="*/ 0 w 8736781"/>
              <a:gd name="connsiteY3" fmla="*/ 134457 h 4365476"/>
              <a:gd name="connsiteX4" fmla="*/ 39382 w 8736781"/>
              <a:gd name="connsiteY4" fmla="*/ 39382 h 4365476"/>
              <a:gd name="connsiteX5" fmla="*/ 134458 w 8736781"/>
              <a:gd name="connsiteY5" fmla="*/ 1 h 4365476"/>
              <a:gd name="connsiteX6" fmla="*/ 8602324 w 8736781"/>
              <a:gd name="connsiteY6" fmla="*/ 0 h 4365476"/>
              <a:gd name="connsiteX7" fmla="*/ 8697399 w 8736781"/>
              <a:gd name="connsiteY7" fmla="*/ 39382 h 4365476"/>
              <a:gd name="connsiteX8" fmla="*/ 8736780 w 8736781"/>
              <a:gd name="connsiteY8" fmla="*/ 134458 h 4365476"/>
              <a:gd name="connsiteX9" fmla="*/ 8736781 w 8736781"/>
              <a:gd name="connsiteY9" fmla="*/ 4231019 h 4365476"/>
              <a:gd name="connsiteX0" fmla="*/ 39382 w 8736781"/>
              <a:gd name="connsiteY0" fmla="*/ 4326094 h 4326094"/>
              <a:gd name="connsiteX1" fmla="*/ 1 w 8736781"/>
              <a:gd name="connsiteY1" fmla="*/ 4231018 h 4326094"/>
              <a:gd name="connsiteX2" fmla="*/ 0 w 8736781"/>
              <a:gd name="connsiteY2" fmla="*/ 134457 h 4326094"/>
              <a:gd name="connsiteX3" fmla="*/ 39382 w 8736781"/>
              <a:gd name="connsiteY3" fmla="*/ 39382 h 4326094"/>
              <a:gd name="connsiteX4" fmla="*/ 134458 w 8736781"/>
              <a:gd name="connsiteY4" fmla="*/ 1 h 4326094"/>
              <a:gd name="connsiteX5" fmla="*/ 8602324 w 8736781"/>
              <a:gd name="connsiteY5" fmla="*/ 0 h 4326094"/>
              <a:gd name="connsiteX6" fmla="*/ 8697399 w 8736781"/>
              <a:gd name="connsiteY6" fmla="*/ 39382 h 4326094"/>
              <a:gd name="connsiteX7" fmla="*/ 8736780 w 8736781"/>
              <a:gd name="connsiteY7" fmla="*/ 134458 h 4326094"/>
              <a:gd name="connsiteX8" fmla="*/ 8736781 w 8736781"/>
              <a:gd name="connsiteY8" fmla="*/ 4231019 h 4326094"/>
              <a:gd name="connsiteX0" fmla="*/ 1 w 8736781"/>
              <a:gd name="connsiteY0" fmla="*/ 4231018 h 4231019"/>
              <a:gd name="connsiteX1" fmla="*/ 0 w 8736781"/>
              <a:gd name="connsiteY1" fmla="*/ 134457 h 4231019"/>
              <a:gd name="connsiteX2" fmla="*/ 39382 w 8736781"/>
              <a:gd name="connsiteY2" fmla="*/ 39382 h 4231019"/>
              <a:gd name="connsiteX3" fmla="*/ 134458 w 8736781"/>
              <a:gd name="connsiteY3" fmla="*/ 1 h 4231019"/>
              <a:gd name="connsiteX4" fmla="*/ 8602324 w 8736781"/>
              <a:gd name="connsiteY4" fmla="*/ 0 h 4231019"/>
              <a:gd name="connsiteX5" fmla="*/ 8697399 w 8736781"/>
              <a:gd name="connsiteY5" fmla="*/ 39382 h 4231019"/>
              <a:gd name="connsiteX6" fmla="*/ 8736780 w 8736781"/>
              <a:gd name="connsiteY6" fmla="*/ 134458 h 4231019"/>
              <a:gd name="connsiteX7" fmla="*/ 8736781 w 8736781"/>
              <a:gd name="connsiteY7" fmla="*/ 4231019 h 42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6781" h="4231019">
                <a:moveTo>
                  <a:pt x="1" y="4231018"/>
                </a:moveTo>
                <a:cubicBezTo>
                  <a:pt x="1" y="2865498"/>
                  <a:pt x="0" y="1499977"/>
                  <a:pt x="0" y="134457"/>
                </a:cubicBezTo>
                <a:cubicBezTo>
                  <a:pt x="0" y="98797"/>
                  <a:pt x="14166" y="64597"/>
                  <a:pt x="39382" y="39382"/>
                </a:cubicBezTo>
                <a:cubicBezTo>
                  <a:pt x="64598" y="14166"/>
                  <a:pt x="98797" y="1"/>
                  <a:pt x="134458" y="1"/>
                </a:cubicBezTo>
                <a:lnTo>
                  <a:pt x="8602324" y="0"/>
                </a:lnTo>
                <a:cubicBezTo>
                  <a:pt x="8637984" y="0"/>
                  <a:pt x="8672184" y="14166"/>
                  <a:pt x="8697399" y="39382"/>
                </a:cubicBezTo>
                <a:cubicBezTo>
                  <a:pt x="8722615" y="64598"/>
                  <a:pt x="8736780" y="98797"/>
                  <a:pt x="8736780" y="134458"/>
                </a:cubicBezTo>
                <a:cubicBezTo>
                  <a:pt x="8736780" y="1499978"/>
                  <a:pt x="8736781" y="2865499"/>
                  <a:pt x="8736781" y="4231019"/>
                </a:cubicBezTo>
              </a:path>
            </a:pathLst>
          </a:custGeom>
          <a:noFill/>
          <a:ln w="50800">
            <a:gradFill>
              <a:gsLst>
                <a:gs pos="0">
                  <a:schemeClr val="accent1">
                    <a:lumMod val="75000"/>
                  </a:schemeClr>
                </a:gs>
                <a:gs pos="50000">
                  <a:schemeClr val="accent2">
                    <a:lumMod val="75000"/>
                  </a:schemeClr>
                </a:gs>
                <a:gs pos="100000">
                  <a:schemeClr val="accent1">
                    <a:lumMod val="40000"/>
                    <a:lumOff val="60000"/>
                    <a:alpha val="1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109234" tIns="54617" rIns="109234" bIns="54617" rtlCol="0" anchor="ctr"/>
          <a:lstStyle/>
          <a:p>
            <a:pPr defTabSz="1144135" rtl="0"/>
            <a:endParaRPr lang="en-US" sz="3500" kern="1200" dirty="0" smtClean="0">
              <a:solidFill>
                <a:srgbClr val="9F958F">
                  <a:lumMod val="50000"/>
                </a:srgbClr>
              </a:solidFill>
            </a:endParaRPr>
          </a:p>
        </p:txBody>
      </p:sp>
      <p:grpSp>
        <p:nvGrpSpPr>
          <p:cNvPr id="19" name="Group 90"/>
          <p:cNvGrpSpPr/>
          <p:nvPr userDrawn="1"/>
        </p:nvGrpSpPr>
        <p:grpSpPr>
          <a:xfrm>
            <a:off x="263185" y="2111693"/>
            <a:ext cx="2060807" cy="2232542"/>
            <a:chOff x="3152800" y="3501008"/>
            <a:chExt cx="1569756" cy="1569756"/>
          </a:xfrm>
        </p:grpSpPr>
        <p:sp>
          <p:nvSpPr>
            <p:cNvPr id="20" name="Oval 19"/>
            <p:cNvSpPr/>
            <p:nvPr/>
          </p:nvSpPr>
          <p:spPr>
            <a:xfrm>
              <a:off x="3152800" y="3501008"/>
              <a:ext cx="1569756" cy="1569756"/>
            </a:xfrm>
            <a:prstGeom prst="ellipse">
              <a:avLst/>
            </a:prstGeom>
            <a:solidFill>
              <a:schemeClr val="accent1">
                <a:lumMod val="75000"/>
              </a:schemeClr>
            </a:solidFill>
            <a:ln>
              <a:noFill/>
            </a:ln>
            <a:effectLst>
              <a:outerShdw blurRad="635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44135" rtl="0"/>
              <a:endParaRPr lang="en-US" sz="3500" kern="1200" dirty="0" smtClean="0">
                <a:solidFill>
                  <a:srgbClr val="9F958F">
                    <a:lumMod val="50000"/>
                  </a:srgbClr>
                </a:solidFill>
              </a:endParaRPr>
            </a:p>
          </p:txBody>
        </p:sp>
        <p:grpSp>
          <p:nvGrpSpPr>
            <p:cNvPr id="21" name="Group 89"/>
            <p:cNvGrpSpPr/>
            <p:nvPr/>
          </p:nvGrpSpPr>
          <p:grpSpPr>
            <a:xfrm>
              <a:off x="3277169" y="3848022"/>
              <a:ext cx="1249108" cy="828060"/>
              <a:chOff x="3277169" y="3848022"/>
              <a:chExt cx="1249108" cy="828060"/>
            </a:xfrm>
          </p:grpSpPr>
          <p:sp>
            <p:nvSpPr>
              <p:cNvPr id="22" name="Freeform 280"/>
              <p:cNvSpPr>
                <a:spLocks/>
              </p:cNvSpPr>
              <p:nvPr/>
            </p:nvSpPr>
            <p:spPr bwMode="auto">
              <a:xfrm>
                <a:off x="3354363" y="3876092"/>
                <a:ext cx="402335" cy="341516"/>
              </a:xfrm>
              <a:custGeom>
                <a:avLst/>
                <a:gdLst/>
                <a:ahLst/>
                <a:cxnLst>
                  <a:cxn ang="0">
                    <a:pos x="73" y="62"/>
                  </a:cxn>
                  <a:cxn ang="0">
                    <a:pos x="73" y="15"/>
                  </a:cxn>
                  <a:cxn ang="0">
                    <a:pos x="66" y="7"/>
                  </a:cxn>
                  <a:cxn ang="0">
                    <a:pos x="55" y="7"/>
                  </a:cxn>
                  <a:cxn ang="0">
                    <a:pos x="0" y="48"/>
                  </a:cxn>
                  <a:cxn ang="0">
                    <a:pos x="55" y="7"/>
                  </a:cxn>
                  <a:cxn ang="0">
                    <a:pos x="72" y="15"/>
                  </a:cxn>
                </a:cxnLst>
                <a:rect l="0" t="0" r="r" b="b"/>
                <a:pathLst>
                  <a:path w="73" h="62">
                    <a:moveTo>
                      <a:pt x="73" y="62"/>
                    </a:moveTo>
                    <a:cubicBezTo>
                      <a:pt x="73" y="15"/>
                      <a:pt x="73" y="15"/>
                      <a:pt x="73" y="15"/>
                    </a:cubicBezTo>
                    <a:cubicBezTo>
                      <a:pt x="66" y="7"/>
                      <a:pt x="66" y="7"/>
                      <a:pt x="66" y="7"/>
                    </a:cubicBezTo>
                    <a:cubicBezTo>
                      <a:pt x="66" y="7"/>
                      <a:pt x="61" y="3"/>
                      <a:pt x="55" y="7"/>
                    </a:cubicBezTo>
                    <a:cubicBezTo>
                      <a:pt x="0" y="48"/>
                      <a:pt x="0" y="48"/>
                      <a:pt x="0" y="48"/>
                    </a:cubicBezTo>
                    <a:cubicBezTo>
                      <a:pt x="55" y="7"/>
                      <a:pt x="55" y="7"/>
                      <a:pt x="55" y="7"/>
                    </a:cubicBezTo>
                    <a:cubicBezTo>
                      <a:pt x="55" y="7"/>
                      <a:pt x="65" y="0"/>
                      <a:pt x="72" y="15"/>
                    </a:cubicBezTo>
                  </a:path>
                </a:pathLst>
              </a:custGeom>
              <a:noFill/>
              <a:ln w="381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algn="l" defTabSz="1144135" rtl="0"/>
                <a:endParaRPr lang="en-US" sz="2800" kern="1200" dirty="0">
                  <a:solidFill>
                    <a:srgbClr val="0A3065"/>
                  </a:solidFill>
                  <a:latin typeface="Arial"/>
                  <a:ea typeface="+mn-ea"/>
                  <a:cs typeface="+mn-cs"/>
                </a:endParaRPr>
              </a:p>
            </p:txBody>
          </p:sp>
          <p:sp>
            <p:nvSpPr>
              <p:cNvPr id="23" name="Freeform 281"/>
              <p:cNvSpPr>
                <a:spLocks/>
              </p:cNvSpPr>
              <p:nvPr/>
            </p:nvSpPr>
            <p:spPr bwMode="auto">
              <a:xfrm>
                <a:off x="3756696" y="3848022"/>
                <a:ext cx="769581" cy="767242"/>
              </a:xfrm>
              <a:custGeom>
                <a:avLst/>
                <a:gdLst/>
                <a:ahLst/>
                <a:cxnLst>
                  <a:cxn ang="0">
                    <a:pos x="0" y="20"/>
                  </a:cxn>
                  <a:cxn ang="0">
                    <a:pos x="18" y="2"/>
                  </a:cxn>
                  <a:cxn ang="0">
                    <a:pos x="121" y="2"/>
                  </a:cxn>
                  <a:cxn ang="0">
                    <a:pos x="127" y="3"/>
                  </a:cxn>
                  <a:cxn ang="0">
                    <a:pos x="133" y="8"/>
                  </a:cxn>
                  <a:cxn ang="0">
                    <a:pos x="138" y="12"/>
                  </a:cxn>
                  <a:cxn ang="0">
                    <a:pos x="139" y="20"/>
                  </a:cxn>
                  <a:cxn ang="0">
                    <a:pos x="139" y="121"/>
                  </a:cxn>
                  <a:cxn ang="0">
                    <a:pos x="138" y="129"/>
                  </a:cxn>
                  <a:cxn ang="0">
                    <a:pos x="133" y="135"/>
                  </a:cxn>
                  <a:cxn ang="0">
                    <a:pos x="127" y="138"/>
                  </a:cxn>
                  <a:cxn ang="0">
                    <a:pos x="121" y="139"/>
                  </a:cxn>
                  <a:cxn ang="0">
                    <a:pos x="18" y="139"/>
                  </a:cxn>
                  <a:cxn ang="0">
                    <a:pos x="12" y="138"/>
                  </a:cxn>
                  <a:cxn ang="0">
                    <a:pos x="6" y="135"/>
                  </a:cxn>
                  <a:cxn ang="0">
                    <a:pos x="2" y="129"/>
                  </a:cxn>
                  <a:cxn ang="0">
                    <a:pos x="0" y="121"/>
                  </a:cxn>
                </a:cxnLst>
                <a:rect l="0" t="0" r="r" b="b"/>
                <a:pathLst>
                  <a:path w="139" h="139">
                    <a:moveTo>
                      <a:pt x="0" y="20"/>
                    </a:moveTo>
                    <a:cubicBezTo>
                      <a:pt x="4" y="0"/>
                      <a:pt x="18" y="2"/>
                      <a:pt x="18" y="2"/>
                    </a:cubicBezTo>
                    <a:cubicBezTo>
                      <a:pt x="121" y="2"/>
                      <a:pt x="121" y="2"/>
                      <a:pt x="121" y="2"/>
                    </a:cubicBezTo>
                    <a:cubicBezTo>
                      <a:pt x="127" y="3"/>
                      <a:pt x="127" y="3"/>
                      <a:pt x="127" y="3"/>
                    </a:cubicBezTo>
                    <a:cubicBezTo>
                      <a:pt x="133" y="8"/>
                      <a:pt x="133" y="8"/>
                      <a:pt x="133" y="8"/>
                    </a:cubicBezTo>
                    <a:cubicBezTo>
                      <a:pt x="138" y="12"/>
                      <a:pt x="138" y="12"/>
                      <a:pt x="138" y="12"/>
                    </a:cubicBezTo>
                    <a:cubicBezTo>
                      <a:pt x="139" y="20"/>
                      <a:pt x="139" y="20"/>
                      <a:pt x="139" y="20"/>
                    </a:cubicBezTo>
                    <a:cubicBezTo>
                      <a:pt x="139" y="121"/>
                      <a:pt x="139" y="121"/>
                      <a:pt x="139" y="121"/>
                    </a:cubicBezTo>
                    <a:cubicBezTo>
                      <a:pt x="138" y="129"/>
                      <a:pt x="138" y="129"/>
                      <a:pt x="138" y="129"/>
                    </a:cubicBezTo>
                    <a:cubicBezTo>
                      <a:pt x="133" y="135"/>
                      <a:pt x="133" y="135"/>
                      <a:pt x="133" y="135"/>
                    </a:cubicBezTo>
                    <a:cubicBezTo>
                      <a:pt x="127" y="138"/>
                      <a:pt x="127" y="138"/>
                      <a:pt x="127" y="138"/>
                    </a:cubicBezTo>
                    <a:cubicBezTo>
                      <a:pt x="121" y="139"/>
                      <a:pt x="121" y="139"/>
                      <a:pt x="121" y="139"/>
                    </a:cubicBezTo>
                    <a:cubicBezTo>
                      <a:pt x="18" y="139"/>
                      <a:pt x="18" y="139"/>
                      <a:pt x="18" y="139"/>
                    </a:cubicBezTo>
                    <a:cubicBezTo>
                      <a:pt x="12" y="138"/>
                      <a:pt x="12" y="138"/>
                      <a:pt x="12" y="138"/>
                    </a:cubicBezTo>
                    <a:cubicBezTo>
                      <a:pt x="6" y="135"/>
                      <a:pt x="6" y="135"/>
                      <a:pt x="6" y="135"/>
                    </a:cubicBezTo>
                    <a:cubicBezTo>
                      <a:pt x="2" y="129"/>
                      <a:pt x="2" y="129"/>
                      <a:pt x="2" y="129"/>
                    </a:cubicBezTo>
                    <a:cubicBezTo>
                      <a:pt x="0" y="121"/>
                      <a:pt x="0" y="121"/>
                      <a:pt x="0" y="121"/>
                    </a:cubicBezTo>
                  </a:path>
                </a:pathLst>
              </a:custGeom>
              <a:noFill/>
              <a:ln w="381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algn="l" defTabSz="1144135" rtl="0"/>
                <a:endParaRPr lang="en-US" sz="2800" kern="1200" dirty="0">
                  <a:solidFill>
                    <a:srgbClr val="0A3065"/>
                  </a:solidFill>
                  <a:latin typeface="Arial"/>
                  <a:ea typeface="+mn-ea"/>
                  <a:cs typeface="+mn-cs"/>
                </a:endParaRPr>
              </a:p>
            </p:txBody>
          </p:sp>
          <p:grpSp>
            <p:nvGrpSpPr>
              <p:cNvPr id="24" name="Group 58"/>
              <p:cNvGrpSpPr/>
              <p:nvPr/>
            </p:nvGrpSpPr>
            <p:grpSpPr>
              <a:xfrm>
                <a:off x="4063255" y="3950414"/>
                <a:ext cx="365760" cy="396370"/>
                <a:chOff x="527159" y="1796023"/>
                <a:chExt cx="173657" cy="258763"/>
              </a:xfrm>
            </p:grpSpPr>
            <p:sp>
              <p:nvSpPr>
                <p:cNvPr id="27" name="Line 118"/>
                <p:cNvSpPr>
                  <a:spLocks noChangeShapeType="1"/>
                </p:cNvSpPr>
                <p:nvPr/>
              </p:nvSpPr>
              <p:spPr bwMode="auto">
                <a:xfrm>
                  <a:off x="527159" y="1870635"/>
                  <a:ext cx="173657" cy="0"/>
                </a:xfrm>
                <a:prstGeom prst="line">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lgn="l" defTabSz="1144135" rtl="0"/>
                  <a:endParaRPr lang="en-US" sz="2800" kern="1200" dirty="0">
                    <a:solidFill>
                      <a:srgbClr val="0A3065"/>
                    </a:solidFill>
                    <a:latin typeface="Arial"/>
                    <a:ea typeface="+mn-ea"/>
                    <a:cs typeface="+mn-cs"/>
                  </a:endParaRPr>
                </a:p>
              </p:txBody>
            </p:sp>
            <p:sp>
              <p:nvSpPr>
                <p:cNvPr id="28" name="Line 119"/>
                <p:cNvSpPr>
                  <a:spLocks noChangeShapeType="1"/>
                </p:cNvSpPr>
                <p:nvPr/>
              </p:nvSpPr>
              <p:spPr bwMode="auto">
                <a:xfrm>
                  <a:off x="527159" y="1927785"/>
                  <a:ext cx="173657" cy="0"/>
                </a:xfrm>
                <a:prstGeom prst="line">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lgn="l" defTabSz="1144135" rtl="0"/>
                  <a:endParaRPr lang="en-US" sz="2800" kern="1200" dirty="0">
                    <a:solidFill>
                      <a:srgbClr val="0A3065"/>
                    </a:solidFill>
                    <a:latin typeface="Arial"/>
                    <a:ea typeface="+mn-ea"/>
                    <a:cs typeface="+mn-cs"/>
                  </a:endParaRPr>
                </a:p>
              </p:txBody>
            </p:sp>
            <p:sp>
              <p:nvSpPr>
                <p:cNvPr id="29" name="Line 120"/>
                <p:cNvSpPr>
                  <a:spLocks noChangeShapeType="1"/>
                </p:cNvSpPr>
                <p:nvPr/>
              </p:nvSpPr>
              <p:spPr bwMode="auto">
                <a:xfrm>
                  <a:off x="527159" y="1991285"/>
                  <a:ext cx="173657" cy="1588"/>
                </a:xfrm>
                <a:prstGeom prst="line">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lgn="l" defTabSz="1144135" rtl="0"/>
                  <a:endParaRPr lang="en-US" sz="2800" kern="1200" dirty="0">
                    <a:solidFill>
                      <a:srgbClr val="0A3065"/>
                    </a:solidFill>
                    <a:latin typeface="Arial"/>
                    <a:ea typeface="+mn-ea"/>
                    <a:cs typeface="+mn-cs"/>
                  </a:endParaRPr>
                </a:p>
              </p:txBody>
            </p:sp>
            <p:sp>
              <p:nvSpPr>
                <p:cNvPr id="30" name="Line 121"/>
                <p:cNvSpPr>
                  <a:spLocks noChangeShapeType="1"/>
                </p:cNvSpPr>
                <p:nvPr/>
              </p:nvSpPr>
              <p:spPr bwMode="auto">
                <a:xfrm>
                  <a:off x="527159" y="2054786"/>
                  <a:ext cx="173657" cy="0"/>
                </a:xfrm>
                <a:prstGeom prst="line">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lgn="l" defTabSz="1144135" rtl="0"/>
                  <a:endParaRPr lang="en-US" sz="2800" kern="1200" dirty="0">
                    <a:solidFill>
                      <a:srgbClr val="0A3065"/>
                    </a:solidFill>
                    <a:latin typeface="Arial"/>
                    <a:ea typeface="+mn-ea"/>
                    <a:cs typeface="+mn-cs"/>
                  </a:endParaRPr>
                </a:p>
              </p:txBody>
            </p:sp>
            <p:sp>
              <p:nvSpPr>
                <p:cNvPr id="31" name="Line 123"/>
                <p:cNvSpPr>
                  <a:spLocks noChangeShapeType="1"/>
                </p:cNvSpPr>
                <p:nvPr/>
              </p:nvSpPr>
              <p:spPr bwMode="auto">
                <a:xfrm>
                  <a:off x="527159" y="1796023"/>
                  <a:ext cx="173657" cy="0"/>
                </a:xfrm>
                <a:prstGeom prst="line">
                  <a:avLst/>
                </a:pr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lgn="l" defTabSz="1144135" rtl="0"/>
                  <a:endParaRPr lang="en-US" sz="2800" kern="1200" dirty="0">
                    <a:solidFill>
                      <a:srgbClr val="0A3065"/>
                    </a:solidFill>
                    <a:latin typeface="Arial"/>
                    <a:ea typeface="+mn-ea"/>
                    <a:cs typeface="+mn-cs"/>
                  </a:endParaRPr>
                </a:p>
              </p:txBody>
            </p:sp>
          </p:grpSp>
          <p:sp>
            <p:nvSpPr>
              <p:cNvPr id="25" name="Freeform 117"/>
              <p:cNvSpPr>
                <a:spLocks/>
              </p:cNvSpPr>
              <p:nvPr/>
            </p:nvSpPr>
            <p:spPr bwMode="auto">
              <a:xfrm>
                <a:off x="4128686" y="4388969"/>
                <a:ext cx="286999" cy="158694"/>
              </a:xfrm>
              <a:custGeom>
                <a:avLst/>
                <a:gdLst/>
                <a:ahLst/>
                <a:cxnLst>
                  <a:cxn ang="0">
                    <a:pos x="0" y="31"/>
                  </a:cxn>
                  <a:cxn ang="0">
                    <a:pos x="21" y="47"/>
                  </a:cxn>
                  <a:cxn ang="0">
                    <a:pos x="85" y="0"/>
                  </a:cxn>
                </a:cxnLst>
                <a:rect l="0" t="0" r="r" b="b"/>
                <a:pathLst>
                  <a:path w="85" h="47">
                    <a:moveTo>
                      <a:pt x="0" y="31"/>
                    </a:moveTo>
                    <a:lnTo>
                      <a:pt x="21" y="47"/>
                    </a:lnTo>
                    <a:lnTo>
                      <a:pt x="85" y="0"/>
                    </a:lnTo>
                  </a:path>
                </a:pathLst>
              </a:cu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lgn="l" defTabSz="1144135" rtl="0"/>
                <a:endParaRPr lang="en-US" sz="2800" kern="1200" dirty="0">
                  <a:solidFill>
                    <a:srgbClr val="0A3065"/>
                  </a:solidFill>
                  <a:latin typeface="Arial"/>
                  <a:ea typeface="+mn-ea"/>
                  <a:cs typeface="+mn-cs"/>
                </a:endParaRPr>
              </a:p>
            </p:txBody>
          </p:sp>
          <p:sp>
            <p:nvSpPr>
              <p:cNvPr id="26" name="Freeform 279"/>
              <p:cNvSpPr>
                <a:spLocks/>
              </p:cNvSpPr>
              <p:nvPr/>
            </p:nvSpPr>
            <p:spPr bwMode="auto">
              <a:xfrm>
                <a:off x="3277169" y="4212930"/>
                <a:ext cx="685372" cy="463152"/>
              </a:xfrm>
              <a:custGeom>
                <a:avLst/>
                <a:gdLst/>
                <a:ahLst/>
                <a:cxnLst>
                  <a:cxn ang="0">
                    <a:pos x="53" y="26"/>
                  </a:cxn>
                  <a:cxn ang="0">
                    <a:pos x="106" y="7"/>
                  </a:cxn>
                  <a:cxn ang="0">
                    <a:pos x="121" y="11"/>
                  </a:cxn>
                  <a:cxn ang="0">
                    <a:pos x="109" y="32"/>
                  </a:cxn>
                  <a:cxn ang="0">
                    <a:pos x="54" y="66"/>
                  </a:cxn>
                  <a:cxn ang="0">
                    <a:pos x="0" y="80"/>
                  </a:cxn>
                </a:cxnLst>
                <a:rect l="0" t="0" r="r" b="b"/>
                <a:pathLst>
                  <a:path w="124" h="84">
                    <a:moveTo>
                      <a:pt x="53" y="26"/>
                    </a:moveTo>
                    <a:cubicBezTo>
                      <a:pt x="106" y="7"/>
                      <a:pt x="106" y="7"/>
                      <a:pt x="106" y="7"/>
                    </a:cubicBezTo>
                    <a:cubicBezTo>
                      <a:pt x="106" y="7"/>
                      <a:pt x="119" y="0"/>
                      <a:pt x="121" y="11"/>
                    </a:cubicBezTo>
                    <a:cubicBezTo>
                      <a:pt x="123" y="21"/>
                      <a:pt x="124" y="26"/>
                      <a:pt x="109" y="32"/>
                    </a:cubicBezTo>
                    <a:cubicBezTo>
                      <a:pt x="95" y="38"/>
                      <a:pt x="63" y="62"/>
                      <a:pt x="54" y="66"/>
                    </a:cubicBezTo>
                    <a:cubicBezTo>
                      <a:pt x="44" y="71"/>
                      <a:pt x="24" y="84"/>
                      <a:pt x="0" y="80"/>
                    </a:cubicBezTo>
                  </a:path>
                </a:pathLst>
              </a:custGeom>
              <a:noFill/>
              <a:ln w="381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algn="l" defTabSz="1144135" rtl="0"/>
                <a:endParaRPr lang="en-US" sz="2800" kern="1200" dirty="0">
                  <a:solidFill>
                    <a:srgbClr val="0A3065"/>
                  </a:solidFill>
                  <a:latin typeface="Arial"/>
                  <a:ea typeface="+mn-ea"/>
                  <a:cs typeface="+mn-cs"/>
                </a:endParaRPr>
              </a:p>
            </p:txBody>
          </p:sp>
        </p:grpSp>
      </p:grpSp>
    </p:spTree>
    <p:extLst>
      <p:ext uri="{BB962C8B-B14F-4D97-AF65-F5344CB8AC3E}">
        <p14:creationId xmlns:p14="http://schemas.microsoft.com/office/powerpoint/2010/main" val="17987043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Mast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 y="2"/>
          <a:ext cx="193065" cy="204779"/>
        </p:xfrm>
        <a:graphic>
          <a:graphicData uri="http://schemas.openxmlformats.org/presentationml/2006/ole">
            <mc:AlternateContent xmlns:mc="http://schemas.openxmlformats.org/markup-compatibility/2006">
              <mc:Choice xmlns:v="urn:schemas-microsoft-com:vml" Requires="v">
                <p:oleObj spid="_x0000_s4120"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
                        <a:ext cx="193065" cy="2047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custDataLst>
              <p:tags r:id="rId3"/>
            </p:custDataLst>
          </p:nvPr>
        </p:nvSpPr>
        <p:spPr/>
        <p:txBody>
          <a:bodyPr/>
          <a:lstStyle>
            <a:lvl1pPr>
              <a:defRPr/>
            </a:lvl1pPr>
          </a:lstStyle>
          <a:p>
            <a:r>
              <a:rPr lang="en-US" noProof="0" dirty="0" smtClean="0"/>
              <a:t>Click to edit Master title style</a:t>
            </a:r>
            <a:endParaRPr lang="en-US" dirty="0"/>
          </a:p>
        </p:txBody>
      </p:sp>
      <p:sp>
        <p:nvSpPr>
          <p:cNvPr id="3" name="Content Placeholder 2"/>
          <p:cNvSpPr>
            <a:spLocks noGrp="1"/>
          </p:cNvSpPr>
          <p:nvPr>
            <p:ph idx="1" hasCustomPrompt="1"/>
            <p:custDataLst>
              <p:tags r:id="rId4"/>
            </p:custDataLst>
          </p:nvPr>
        </p:nvSpPr>
        <p:spPr>
          <a:xfrm>
            <a:off x="389728" y="2140373"/>
            <a:ext cx="12221178" cy="6766561"/>
          </a:xfrm>
        </p:spPr>
        <p:txBody>
          <a:bodyPr/>
          <a:lstStyle>
            <a:lvl1pPr>
              <a:spcAft>
                <a:spcPts val="588"/>
              </a:spcAft>
              <a:buClr>
                <a:schemeClr val="accent1"/>
              </a:buClr>
              <a:defRPr sz="2600" b="0"/>
            </a:lvl1pPr>
            <a:lvl2pPr>
              <a:spcAft>
                <a:spcPts val="588"/>
              </a:spcAft>
              <a:buClr>
                <a:schemeClr val="accent2"/>
              </a:buClr>
              <a:defRPr sz="2400"/>
            </a:lvl2pPr>
            <a:lvl3pPr>
              <a:spcAft>
                <a:spcPts val="588"/>
              </a:spcAft>
              <a:buClr>
                <a:schemeClr val="accent3"/>
              </a:buClr>
              <a:buFont typeface="Arial" pitchFamily="34" charset="0"/>
              <a:buChar char="•"/>
              <a:defRPr sz="2100"/>
            </a:lvl3pPr>
            <a:lvl4pPr>
              <a:spcAft>
                <a:spcPts val="588"/>
              </a:spcAft>
              <a:buClr>
                <a:schemeClr val="accent4"/>
              </a:buClr>
              <a:defRPr sz="1800"/>
            </a:lvl4pPr>
            <a:lvl5pPr>
              <a:buNone/>
              <a:defRPr/>
            </a:lvl5pPr>
          </a:lstStyle>
          <a:p>
            <a:pPr lvl="0"/>
            <a:r>
              <a:rPr lang="en-US" noProof="0" dirty="0" smtClean="0"/>
              <a:t>Click to edit Master text style</a:t>
            </a:r>
          </a:p>
          <a:p>
            <a:pPr lvl="1"/>
            <a:r>
              <a:rPr lang="en-US" noProof="0" dirty="0" smtClean="0"/>
              <a:t>Text style level 2</a:t>
            </a:r>
          </a:p>
          <a:p>
            <a:pPr lvl="2"/>
            <a:r>
              <a:rPr lang="en-US" noProof="0" dirty="0" smtClean="0"/>
              <a:t>Text style level 3</a:t>
            </a:r>
          </a:p>
          <a:p>
            <a:pPr lvl="3"/>
            <a:r>
              <a:rPr lang="en-US" noProof="0" dirty="0" smtClean="0"/>
              <a:t>Text style level 4</a:t>
            </a:r>
          </a:p>
        </p:txBody>
      </p:sp>
    </p:spTree>
    <p:extLst>
      <p:ext uri="{BB962C8B-B14F-4D97-AF65-F5344CB8AC3E}">
        <p14:creationId xmlns:p14="http://schemas.microsoft.com/office/powerpoint/2010/main" val="328115362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amp; Headin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 y="2"/>
          <a:ext cx="193065" cy="204779"/>
        </p:xfrm>
        <a:graphic>
          <a:graphicData uri="http://schemas.openxmlformats.org/presentationml/2006/ole">
            <mc:AlternateContent xmlns:mc="http://schemas.openxmlformats.org/markup-compatibility/2006">
              <mc:Choice xmlns:v="urn:schemas-microsoft-com:vml" Requires="v">
                <p:oleObj spid="_x0000_s5144"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
                        <a:ext cx="193065" cy="2047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p:txBody>
          <a:bodyPr/>
          <a:lstStyle>
            <a:lvl1pPr>
              <a:defRPr/>
            </a:lvl1pPr>
          </a:lstStyle>
          <a:p>
            <a:r>
              <a:rPr lang="en-US" noProof="0" dirty="0" smtClean="0"/>
              <a:t>Click to edit Master title style</a:t>
            </a:r>
            <a:endParaRPr lang="en-US" dirty="0"/>
          </a:p>
        </p:txBody>
      </p:sp>
      <p:sp>
        <p:nvSpPr>
          <p:cNvPr id="3" name="Content Placeholder 2"/>
          <p:cNvSpPr>
            <a:spLocks noGrp="1"/>
          </p:cNvSpPr>
          <p:nvPr>
            <p:ph idx="1" hasCustomPrompt="1"/>
          </p:nvPr>
        </p:nvSpPr>
        <p:spPr>
          <a:xfrm>
            <a:off x="389728" y="2752234"/>
            <a:ext cx="12221178" cy="6154702"/>
          </a:xfrm>
        </p:spPr>
        <p:txBody>
          <a:bodyPr/>
          <a:lstStyle>
            <a:lvl1pPr>
              <a:spcAft>
                <a:spcPts val="588"/>
              </a:spcAft>
              <a:buClr>
                <a:schemeClr val="accent1"/>
              </a:buClr>
              <a:defRPr sz="2600" b="0"/>
            </a:lvl1pPr>
            <a:lvl2pPr>
              <a:spcAft>
                <a:spcPts val="588"/>
              </a:spcAft>
              <a:buClr>
                <a:schemeClr val="accent2"/>
              </a:buClr>
              <a:defRPr sz="2400"/>
            </a:lvl2pPr>
            <a:lvl3pPr>
              <a:spcAft>
                <a:spcPts val="588"/>
              </a:spcAft>
              <a:buClr>
                <a:schemeClr val="accent3"/>
              </a:buClr>
              <a:defRPr sz="2100"/>
            </a:lvl3pPr>
            <a:lvl4pPr>
              <a:spcAft>
                <a:spcPts val="588"/>
              </a:spcAft>
              <a:buClr>
                <a:schemeClr val="accent4"/>
              </a:buClr>
              <a:defRPr sz="1800"/>
            </a:lvl4pPr>
          </a:lstStyle>
          <a:p>
            <a:pPr lvl="0"/>
            <a:r>
              <a:rPr lang="en-US" noProof="0" dirty="0" smtClean="0"/>
              <a:t>Click to edit Master text style</a:t>
            </a:r>
          </a:p>
          <a:p>
            <a:pPr lvl="1"/>
            <a:r>
              <a:rPr lang="en-US" noProof="0" dirty="0" smtClean="0"/>
              <a:t>Text style level 2</a:t>
            </a:r>
          </a:p>
          <a:p>
            <a:pPr lvl="2"/>
            <a:r>
              <a:rPr lang="en-US" noProof="0" dirty="0" smtClean="0"/>
              <a:t>Text style level 3</a:t>
            </a:r>
          </a:p>
          <a:p>
            <a:pPr lvl="3"/>
            <a:r>
              <a:rPr lang="en-US" noProof="0" dirty="0" smtClean="0"/>
              <a:t>Text style level 4</a:t>
            </a:r>
          </a:p>
        </p:txBody>
      </p:sp>
      <p:sp>
        <p:nvSpPr>
          <p:cNvPr id="8" name="Espace réservé du texte 7"/>
          <p:cNvSpPr>
            <a:spLocks noGrp="1"/>
          </p:cNvSpPr>
          <p:nvPr>
            <p:ph type="body" sz="quarter" idx="11" hasCustomPrompt="1"/>
          </p:nvPr>
        </p:nvSpPr>
        <p:spPr>
          <a:xfrm>
            <a:off x="389728" y="2126859"/>
            <a:ext cx="12221178" cy="625374"/>
          </a:xfrm>
        </p:spPr>
        <p:txBody>
          <a:bodyPr wrap="square" tIns="0" rIns="0" bIns="0">
            <a:noAutofit/>
          </a:bodyPr>
          <a:lstStyle>
            <a:lvl1pPr marL="0" indent="0">
              <a:buNone/>
              <a:defRPr b="1">
                <a:solidFill>
                  <a:schemeClr val="accent2"/>
                </a:solidFill>
              </a:defRPr>
            </a:lvl1pPr>
          </a:lstStyle>
          <a:p>
            <a:pPr lvl="0"/>
            <a:r>
              <a:rPr lang="fr-FR" dirty="0" smtClean="0"/>
              <a:t>Click to </a:t>
            </a:r>
            <a:r>
              <a:rPr lang="fr-FR" dirty="0" err="1" smtClean="0"/>
              <a:t>edit</a:t>
            </a:r>
            <a:r>
              <a:rPr lang="fr-FR" dirty="0" smtClean="0"/>
              <a:t> Master </a:t>
            </a:r>
            <a:r>
              <a:rPr lang="fr-FR" dirty="0" err="1" smtClean="0"/>
              <a:t>text</a:t>
            </a:r>
            <a:r>
              <a:rPr lang="fr-FR" dirty="0" smtClean="0"/>
              <a:t> style</a:t>
            </a:r>
          </a:p>
        </p:txBody>
      </p:sp>
    </p:spTree>
    <p:extLst>
      <p:ext uri="{BB962C8B-B14F-4D97-AF65-F5344CB8AC3E}">
        <p14:creationId xmlns:p14="http://schemas.microsoft.com/office/powerpoint/2010/main" val="89474538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0" y="0"/>
          <a:ext cx="208411" cy="225778"/>
        </p:xfrm>
        <a:graphic>
          <a:graphicData uri="http://schemas.openxmlformats.org/presentationml/2006/ole">
            <mc:AlternateContent xmlns:mc="http://schemas.openxmlformats.org/markup-compatibility/2006">
              <mc:Choice xmlns:v="urn:schemas-microsoft-com:vml" Requires="v">
                <p:oleObj spid="_x0000_s6168"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hasCustomPrompt="1"/>
          </p:nvPr>
        </p:nvSpPr>
        <p:spPr/>
        <p:txBody>
          <a:bodyPr/>
          <a:lstStyle>
            <a:lvl1pPr>
              <a:defRPr/>
            </a:lvl1pPr>
          </a:lstStyle>
          <a:p>
            <a:pPr lvl="0"/>
            <a:r>
              <a:rPr lang="en-US" noProof="0" dirty="0" smtClean="0"/>
              <a:t>Click to edit Master title style</a:t>
            </a:r>
          </a:p>
        </p:txBody>
      </p:sp>
      <p:sp>
        <p:nvSpPr>
          <p:cNvPr id="4" name="Espace réservé du contenu 3"/>
          <p:cNvSpPr>
            <a:spLocks noGrp="1"/>
          </p:cNvSpPr>
          <p:nvPr>
            <p:ph sz="quarter" idx="10" hasCustomPrompt="1"/>
          </p:nvPr>
        </p:nvSpPr>
        <p:spPr>
          <a:xfrm>
            <a:off x="389729" y="2140376"/>
            <a:ext cx="5966785" cy="6747012"/>
          </a:xfrm>
        </p:spPr>
        <p:txBody>
          <a:bodyPr/>
          <a:lstStyle>
            <a:lvl1pPr>
              <a:spcAft>
                <a:spcPts val="588"/>
              </a:spcAft>
              <a:defRPr sz="2600"/>
            </a:lvl1pPr>
            <a:lvl2pPr>
              <a:spcAft>
                <a:spcPts val="588"/>
              </a:spcAft>
              <a:buClr>
                <a:schemeClr val="accent2"/>
              </a:buClr>
              <a:defRPr sz="2400"/>
            </a:lvl2pPr>
            <a:lvl3pPr>
              <a:spcAft>
                <a:spcPts val="588"/>
              </a:spcAft>
              <a:buClr>
                <a:schemeClr val="accent3"/>
              </a:buClr>
              <a:defRPr sz="2100"/>
            </a:lvl3pPr>
            <a:lvl4pPr>
              <a:spcAft>
                <a:spcPts val="588"/>
              </a:spcAft>
              <a:buClr>
                <a:schemeClr val="accent4"/>
              </a:buClr>
              <a:defRPr sz="1800"/>
            </a:lvl4pPr>
          </a:lstStyle>
          <a:p>
            <a:pPr lvl="0"/>
            <a:r>
              <a:rPr lang="en-US" noProof="0" dirty="0" smtClean="0"/>
              <a:t>Click to edit Master text style</a:t>
            </a:r>
          </a:p>
          <a:p>
            <a:pPr lvl="1"/>
            <a:r>
              <a:rPr lang="en-US" noProof="0" dirty="0" smtClean="0"/>
              <a:t>Text style level 2</a:t>
            </a:r>
          </a:p>
          <a:p>
            <a:pPr lvl="2"/>
            <a:r>
              <a:rPr lang="en-US" noProof="0" dirty="0" smtClean="0"/>
              <a:t>Text style level 3</a:t>
            </a:r>
          </a:p>
          <a:p>
            <a:pPr lvl="3"/>
            <a:r>
              <a:rPr lang="en-US" noProof="0" dirty="0" smtClean="0"/>
              <a:t>Text style level 4</a:t>
            </a:r>
          </a:p>
        </p:txBody>
      </p:sp>
      <p:sp>
        <p:nvSpPr>
          <p:cNvPr id="6" name="Espace réservé du contenu 5"/>
          <p:cNvSpPr>
            <a:spLocks noGrp="1"/>
          </p:cNvSpPr>
          <p:nvPr>
            <p:ph sz="quarter" idx="11" hasCustomPrompt="1"/>
          </p:nvPr>
        </p:nvSpPr>
        <p:spPr>
          <a:xfrm>
            <a:off x="6644118" y="2140373"/>
            <a:ext cx="5966786" cy="6766561"/>
          </a:xfrm>
        </p:spPr>
        <p:txBody>
          <a:bodyPr/>
          <a:lstStyle>
            <a:lvl1pPr>
              <a:spcAft>
                <a:spcPts val="588"/>
              </a:spcAft>
              <a:defRPr sz="2600"/>
            </a:lvl1pPr>
            <a:lvl2pPr>
              <a:spcAft>
                <a:spcPts val="588"/>
              </a:spcAft>
              <a:buClr>
                <a:schemeClr val="accent2"/>
              </a:buClr>
              <a:defRPr sz="2400"/>
            </a:lvl2pPr>
            <a:lvl3pPr>
              <a:spcAft>
                <a:spcPts val="588"/>
              </a:spcAft>
              <a:buClr>
                <a:schemeClr val="accent3"/>
              </a:buClr>
              <a:defRPr sz="2100"/>
            </a:lvl3pPr>
            <a:lvl4pPr>
              <a:spcAft>
                <a:spcPts val="588"/>
              </a:spcAft>
              <a:buClr>
                <a:schemeClr val="accent4"/>
              </a:buClr>
              <a:defRPr sz="1800"/>
            </a:lvl4pPr>
          </a:lstStyle>
          <a:p>
            <a:pPr lvl="0"/>
            <a:r>
              <a:rPr lang="en-US" noProof="0" dirty="0" smtClean="0"/>
              <a:t>Click to edit Master text style</a:t>
            </a:r>
          </a:p>
          <a:p>
            <a:pPr lvl="1"/>
            <a:r>
              <a:rPr lang="en-US" noProof="0" dirty="0" smtClean="0"/>
              <a:t>Text style level 2</a:t>
            </a:r>
          </a:p>
          <a:p>
            <a:pPr lvl="2"/>
            <a:r>
              <a:rPr lang="en-US" noProof="0" dirty="0" smtClean="0"/>
              <a:t>Text style level 3</a:t>
            </a:r>
          </a:p>
          <a:p>
            <a:pPr lvl="3"/>
            <a:r>
              <a:rPr lang="en-US" noProof="0" dirty="0" smtClean="0"/>
              <a:t>Text style level 4</a:t>
            </a:r>
          </a:p>
        </p:txBody>
      </p:sp>
    </p:spTree>
    <p:extLst>
      <p:ext uri="{BB962C8B-B14F-4D97-AF65-F5344CB8AC3E}">
        <p14:creationId xmlns:p14="http://schemas.microsoft.com/office/powerpoint/2010/main" val="3397904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ntents &amp; Headings">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0" y="0"/>
          <a:ext cx="208411" cy="225778"/>
        </p:xfrm>
        <a:graphic>
          <a:graphicData uri="http://schemas.openxmlformats.org/presentationml/2006/ole">
            <mc:AlternateContent xmlns:mc="http://schemas.openxmlformats.org/markup-compatibility/2006">
              <mc:Choice xmlns:v="urn:schemas-microsoft-com:vml" Requires="v">
                <p:oleObj spid="_x0000_s7192"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hasCustomPrompt="1"/>
          </p:nvPr>
        </p:nvSpPr>
        <p:spPr/>
        <p:txBody>
          <a:bodyPr/>
          <a:lstStyle>
            <a:lvl1pPr>
              <a:defRPr/>
            </a:lvl1pPr>
          </a:lstStyle>
          <a:p>
            <a:pPr lvl="0"/>
            <a:r>
              <a:rPr lang="en-US" noProof="0" dirty="0" smtClean="0"/>
              <a:t>Click to edit Master title style</a:t>
            </a:r>
          </a:p>
        </p:txBody>
      </p:sp>
      <p:sp>
        <p:nvSpPr>
          <p:cNvPr id="4" name="Espace réservé du contenu 3"/>
          <p:cNvSpPr>
            <a:spLocks noGrp="1"/>
          </p:cNvSpPr>
          <p:nvPr>
            <p:ph sz="quarter" idx="10" hasCustomPrompt="1"/>
          </p:nvPr>
        </p:nvSpPr>
        <p:spPr>
          <a:xfrm>
            <a:off x="389729" y="2752233"/>
            <a:ext cx="5933927" cy="6154702"/>
          </a:xfrm>
        </p:spPr>
        <p:txBody>
          <a:bodyPr/>
          <a:lstStyle>
            <a:lvl1pPr>
              <a:buClr>
                <a:schemeClr val="accent1"/>
              </a:buClr>
              <a:defRPr sz="2900"/>
            </a:lvl1pPr>
            <a:lvl2pPr>
              <a:buClr>
                <a:schemeClr val="accent2"/>
              </a:buClr>
              <a:defRPr sz="2600"/>
            </a:lvl2pPr>
            <a:lvl3pPr>
              <a:buClr>
                <a:schemeClr val="accent3"/>
              </a:buClr>
              <a:defRPr sz="2400"/>
            </a:lvl3pPr>
            <a:lvl4pPr>
              <a:buClr>
                <a:schemeClr val="accent4"/>
              </a:buClr>
              <a:defRPr sz="2100"/>
            </a:lvl4pPr>
          </a:lstStyle>
          <a:p>
            <a:pPr lvl="0"/>
            <a:r>
              <a:rPr lang="en-US" noProof="0" dirty="0" smtClean="0"/>
              <a:t>Click to edit Master text style</a:t>
            </a:r>
          </a:p>
          <a:p>
            <a:pPr lvl="1"/>
            <a:r>
              <a:rPr lang="en-US" noProof="0" dirty="0" smtClean="0"/>
              <a:t>Text style level 2</a:t>
            </a:r>
          </a:p>
          <a:p>
            <a:pPr lvl="2"/>
            <a:r>
              <a:rPr lang="en-US" noProof="0" dirty="0" smtClean="0"/>
              <a:t>Text style level 3</a:t>
            </a:r>
          </a:p>
          <a:p>
            <a:pPr lvl="3"/>
            <a:r>
              <a:rPr lang="en-US" noProof="0" dirty="0" smtClean="0"/>
              <a:t>Text style level 4</a:t>
            </a:r>
          </a:p>
        </p:txBody>
      </p:sp>
      <p:sp>
        <p:nvSpPr>
          <p:cNvPr id="6" name="Espace réservé du contenu 5"/>
          <p:cNvSpPr>
            <a:spLocks noGrp="1"/>
          </p:cNvSpPr>
          <p:nvPr>
            <p:ph sz="quarter" idx="11" hasCustomPrompt="1"/>
          </p:nvPr>
        </p:nvSpPr>
        <p:spPr>
          <a:xfrm>
            <a:off x="6644118" y="2752234"/>
            <a:ext cx="5966786" cy="6154702"/>
          </a:xfrm>
        </p:spPr>
        <p:txBody>
          <a:bodyPr/>
          <a:lstStyle>
            <a:lvl1pPr>
              <a:buClr>
                <a:schemeClr val="accent1"/>
              </a:buClr>
              <a:defRPr sz="2900"/>
            </a:lvl1pPr>
            <a:lvl2pPr>
              <a:buClr>
                <a:schemeClr val="accent2"/>
              </a:buClr>
              <a:defRPr sz="2600"/>
            </a:lvl2pPr>
            <a:lvl3pPr>
              <a:buClr>
                <a:schemeClr val="accent3"/>
              </a:buClr>
              <a:defRPr sz="2400"/>
            </a:lvl3pPr>
            <a:lvl4pPr>
              <a:buClr>
                <a:schemeClr val="accent4"/>
              </a:buClr>
              <a:defRPr sz="2100"/>
            </a:lvl4pPr>
          </a:lstStyle>
          <a:p>
            <a:pPr lvl="0"/>
            <a:r>
              <a:rPr lang="en-US" noProof="0" dirty="0" smtClean="0"/>
              <a:t>Click to edit Master text style</a:t>
            </a:r>
          </a:p>
          <a:p>
            <a:pPr lvl="1"/>
            <a:r>
              <a:rPr lang="en-US" noProof="0" dirty="0" smtClean="0"/>
              <a:t>Text style level 2</a:t>
            </a:r>
          </a:p>
          <a:p>
            <a:pPr lvl="2"/>
            <a:r>
              <a:rPr lang="en-US" noProof="0" dirty="0" smtClean="0"/>
              <a:t>Text style level 3</a:t>
            </a:r>
          </a:p>
          <a:p>
            <a:pPr lvl="3"/>
            <a:r>
              <a:rPr lang="en-US" noProof="0" dirty="0" smtClean="0"/>
              <a:t>Text style level 4</a:t>
            </a:r>
          </a:p>
        </p:txBody>
      </p:sp>
      <p:sp>
        <p:nvSpPr>
          <p:cNvPr id="7" name="Espace réservé du texte 6"/>
          <p:cNvSpPr>
            <a:spLocks noGrp="1"/>
          </p:cNvSpPr>
          <p:nvPr>
            <p:ph type="body" sz="quarter" idx="12" hasCustomPrompt="1"/>
          </p:nvPr>
        </p:nvSpPr>
        <p:spPr>
          <a:xfrm>
            <a:off x="389729" y="2140376"/>
            <a:ext cx="5966785" cy="611858"/>
          </a:xfrm>
        </p:spPr>
        <p:txBody>
          <a:bodyPr vert="horz" wrap="square" lIns="0" tIns="0" rIns="0" bIns="0" rtlCol="0">
            <a:noAutofit/>
          </a:bodyPr>
          <a:lstStyle>
            <a:lvl1pPr algn="ctr">
              <a:buNone/>
              <a:defRPr lang="en-US" sz="2900" b="1" kern="1200" noProof="0" dirty="0" smtClean="0">
                <a:solidFill>
                  <a:schemeClr val="accent2"/>
                </a:solidFill>
                <a:latin typeface="+mn-lt"/>
                <a:ea typeface="+mn-ea"/>
                <a:cs typeface="+mn-cs"/>
              </a:defRPr>
            </a:lvl1pPr>
            <a:lvl5pPr>
              <a:buNone/>
              <a:defRPr/>
            </a:lvl5pPr>
          </a:lstStyle>
          <a:p>
            <a:pPr marL="0" lvl="0" indent="0" algn="l" defTabSz="1344369" rtl="0" eaLnBrk="1" latinLnBrk="0" hangingPunct="1">
              <a:spcBef>
                <a:spcPts val="0"/>
              </a:spcBef>
              <a:spcAft>
                <a:spcPts val="882"/>
              </a:spcAft>
              <a:buClr>
                <a:schemeClr val="accent5"/>
              </a:buClr>
              <a:buFont typeface="Wingdings" pitchFamily="2" charset="2"/>
              <a:buNone/>
            </a:pPr>
            <a:r>
              <a:rPr lang="en-US" noProof="0" dirty="0" smtClean="0"/>
              <a:t>Click to edit Master text style</a:t>
            </a:r>
          </a:p>
        </p:txBody>
      </p:sp>
      <p:sp>
        <p:nvSpPr>
          <p:cNvPr id="9" name="Espace réservé du texte 8"/>
          <p:cNvSpPr>
            <a:spLocks noGrp="1"/>
          </p:cNvSpPr>
          <p:nvPr>
            <p:ph type="body" sz="quarter" idx="13" hasCustomPrompt="1"/>
          </p:nvPr>
        </p:nvSpPr>
        <p:spPr>
          <a:xfrm>
            <a:off x="6644120" y="2140376"/>
            <a:ext cx="5910499" cy="611858"/>
          </a:xfrm>
        </p:spPr>
        <p:txBody>
          <a:bodyPr vert="horz" wrap="square" lIns="0" tIns="0" rIns="0" bIns="0" rtlCol="0">
            <a:noAutofit/>
          </a:bodyPr>
          <a:lstStyle>
            <a:lvl1pPr algn="ctr">
              <a:buNone/>
              <a:defRPr lang="en-US" sz="2900" b="1" kern="1200" noProof="0" dirty="0" smtClean="0">
                <a:solidFill>
                  <a:schemeClr val="accent2"/>
                </a:solidFill>
                <a:latin typeface="+mn-lt"/>
                <a:ea typeface="+mn-ea"/>
                <a:cs typeface="+mn-cs"/>
              </a:defRPr>
            </a:lvl1pPr>
          </a:lstStyle>
          <a:p>
            <a:pPr marL="0" lvl="0" indent="0" algn="l" defTabSz="1344369" rtl="0" eaLnBrk="1" latinLnBrk="0" hangingPunct="1">
              <a:spcBef>
                <a:spcPts val="0"/>
              </a:spcBef>
              <a:spcAft>
                <a:spcPts val="882"/>
              </a:spcAft>
              <a:buClr>
                <a:schemeClr val="accent5"/>
              </a:buClr>
              <a:buFont typeface="Wingdings" pitchFamily="2" charset="2"/>
              <a:buNone/>
            </a:pPr>
            <a:r>
              <a:rPr lang="en-US" noProof="0" dirty="0" smtClean="0"/>
              <a:t>Click to edit Master text style</a:t>
            </a:r>
          </a:p>
        </p:txBody>
      </p:sp>
    </p:spTree>
    <p:extLst>
      <p:ext uri="{BB962C8B-B14F-4D97-AF65-F5344CB8AC3E}">
        <p14:creationId xmlns:p14="http://schemas.microsoft.com/office/powerpoint/2010/main" val="2637759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0" y="0"/>
          <a:ext cx="208411" cy="225778"/>
        </p:xfrm>
        <a:graphic>
          <a:graphicData uri="http://schemas.openxmlformats.org/presentationml/2006/ole">
            <mc:AlternateContent xmlns:mc="http://schemas.openxmlformats.org/markup-compatibility/2006">
              <mc:Choice xmlns:v="urn:schemas-microsoft-com:vml" Requires="v">
                <p:oleObj spid="_x0000_s8216"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hasCustomPrompt="1"/>
          </p:nvPr>
        </p:nvSpPr>
        <p:spPr/>
        <p:txBody>
          <a:bodyPr/>
          <a:lstStyle>
            <a:lvl1pPr>
              <a:defRPr/>
            </a:lvl1pPr>
          </a:lstStyle>
          <a:p>
            <a:pPr lvl="0"/>
            <a:r>
              <a:rPr lang="en-US" noProof="0" dirty="0" smtClean="0"/>
              <a:t>Click to edit Master title style</a:t>
            </a:r>
          </a:p>
        </p:txBody>
      </p:sp>
    </p:spTree>
    <p:extLst>
      <p:ext uri="{BB962C8B-B14F-4D97-AF65-F5344CB8AC3E}">
        <p14:creationId xmlns:p14="http://schemas.microsoft.com/office/powerpoint/2010/main" val="2029162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F99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 y="2"/>
          <a:ext cx="193065" cy="204779"/>
        </p:xfrm>
        <a:graphic>
          <a:graphicData uri="http://schemas.openxmlformats.org/presentationml/2006/ole">
            <mc:AlternateContent xmlns:mc="http://schemas.openxmlformats.org/markup-compatibility/2006">
              <mc:Choice xmlns:v="urn:schemas-microsoft-com:vml" Requires="v">
                <p:oleObj spid="_x0000_s9240"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
                        <a:ext cx="193065" cy="2047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9454235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1"/>
            <a:ext cx="10464800" cy="3302000"/>
          </a:xfrm>
          <a:prstGeom prst="rect">
            <a:avLst/>
          </a:prstGeom>
        </p:spPr>
        <p:txBody>
          <a:bodyPr lIns="91429" tIns="45715" rIns="91429" bIns="45715" anchor="b"/>
          <a:lstStyle/>
          <a:p>
            <a:pPr lvl="0">
              <a:defRPr sz="1800" cap="none">
                <a:solidFill>
                  <a:srgbClr val="000000"/>
                </a:solidFill>
              </a:defRPr>
            </a:pPr>
            <a:r>
              <a:rPr sz="4900" cap="all">
                <a:solidFill>
                  <a:srgbClr val="4EC2C8"/>
                </a:solidFill>
              </a:rPr>
              <a:t>Title Text</a:t>
            </a:r>
          </a:p>
        </p:txBody>
      </p:sp>
      <p:sp>
        <p:nvSpPr>
          <p:cNvPr id="6" name="Shape 6"/>
          <p:cNvSpPr>
            <a:spLocks noGrp="1"/>
          </p:cNvSpPr>
          <p:nvPr>
            <p:ph type="body" idx="1"/>
          </p:nvPr>
        </p:nvSpPr>
        <p:spPr>
          <a:xfrm>
            <a:off x="1270000" y="5029200"/>
            <a:ext cx="10464800" cy="1130300"/>
          </a:xfrm>
          <a:prstGeom prst="rect">
            <a:avLst/>
          </a:prstGeom>
        </p:spPr>
        <p:txBody>
          <a:bodyPr lIns="91429" tIns="45715" rIns="91429" bIns="45715" anchor="t"/>
          <a:lstStyle>
            <a:lvl1pPr marL="0" indent="0" algn="ctr">
              <a:spcBef>
                <a:spcPts val="0"/>
              </a:spcBef>
              <a:buSzTx/>
              <a:buNone/>
              <a:defRPr b="0">
                <a:solidFill>
                  <a:srgbClr val="000000"/>
                </a:solidFill>
                <a:latin typeface="Helvetica Light"/>
                <a:ea typeface="Helvetica Light"/>
                <a:cs typeface="Helvetica Light"/>
                <a:sym typeface="Helvetica Light"/>
              </a:defRPr>
            </a:lvl1pPr>
            <a:lvl2pPr marL="0" indent="228572" algn="ctr">
              <a:spcBef>
                <a:spcPts val="0"/>
              </a:spcBef>
              <a:buSzTx/>
              <a:buNone/>
              <a:defRPr b="0">
                <a:solidFill>
                  <a:srgbClr val="000000"/>
                </a:solidFill>
                <a:latin typeface="Helvetica Light"/>
                <a:ea typeface="Helvetica Light"/>
                <a:cs typeface="Helvetica Light"/>
                <a:sym typeface="Helvetica Light"/>
              </a:defRPr>
            </a:lvl2pPr>
            <a:lvl3pPr marL="0" indent="457145" algn="ctr">
              <a:spcBef>
                <a:spcPts val="0"/>
              </a:spcBef>
              <a:buSzTx/>
              <a:buNone/>
              <a:defRPr b="0">
                <a:solidFill>
                  <a:srgbClr val="000000"/>
                </a:solidFill>
                <a:latin typeface="Helvetica Light"/>
                <a:ea typeface="Helvetica Light"/>
                <a:cs typeface="Helvetica Light"/>
                <a:sym typeface="Helvetica Light"/>
              </a:defRPr>
            </a:lvl3pPr>
            <a:lvl4pPr marL="0" indent="685718" algn="ctr">
              <a:spcBef>
                <a:spcPts val="0"/>
              </a:spcBef>
              <a:buSzTx/>
              <a:buNone/>
              <a:defRPr b="0">
                <a:solidFill>
                  <a:srgbClr val="000000"/>
                </a:solidFill>
                <a:latin typeface="Helvetica Light"/>
                <a:ea typeface="Helvetica Light"/>
                <a:cs typeface="Helvetica Light"/>
                <a:sym typeface="Helvetica Light"/>
              </a:defRPr>
            </a:lvl4pPr>
            <a:lvl5pPr marL="0" indent="914291" algn="ctr">
              <a:spcBef>
                <a:spcPts val="0"/>
              </a:spcBef>
              <a:buSzTx/>
              <a:buNone/>
              <a:defRPr b="0">
                <a:solidFill>
                  <a:srgbClr val="000000"/>
                </a:solidFill>
                <a:latin typeface="Helvetica Light"/>
                <a:ea typeface="Helvetica Light"/>
                <a:cs typeface="Helvetica Light"/>
                <a:sym typeface="Helvetica Light"/>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extLst>
      <p:ext uri="{BB962C8B-B14F-4D97-AF65-F5344CB8AC3E}">
        <p14:creationId xmlns:p14="http://schemas.microsoft.com/office/powerpoint/2010/main" val="46870441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Break 2">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 y="0"/>
          <a:ext cx="208411" cy="225778"/>
        </p:xfrm>
        <a:graphic>
          <a:graphicData uri="http://schemas.openxmlformats.org/presentationml/2006/ole">
            <mc:AlternateContent xmlns:mc="http://schemas.openxmlformats.org/markup-compatibility/2006">
              <mc:Choice xmlns:v="urn:schemas-microsoft-com:vml" Requires="v">
                <p:oleObj spid="_x0000_s11288"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0213222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Section Break 2">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3857" r="7823" b="10356"/>
          <a:stretch/>
        </p:blipFill>
        <p:spPr>
          <a:xfrm>
            <a:off x="0" y="-432663"/>
            <a:ext cx="13007418" cy="9884706"/>
          </a:xfrm>
          <a:prstGeom prst="rect">
            <a:avLst/>
          </a:prstGeom>
        </p:spPr>
      </p:pic>
      <p:sp>
        <p:nvSpPr>
          <p:cNvPr id="17" name="Title 1"/>
          <p:cNvSpPr txBox="1">
            <a:spLocks/>
          </p:cNvSpPr>
          <p:nvPr userDrawn="1">
            <p:custDataLst>
              <p:tags r:id="rId2"/>
            </p:custDataLst>
          </p:nvPr>
        </p:nvSpPr>
        <p:spPr>
          <a:xfrm>
            <a:off x="5118025" y="3837445"/>
            <a:ext cx="2980551" cy="3544603"/>
          </a:xfrm>
          <a:prstGeom prst="rect">
            <a:avLst/>
          </a:prstGeom>
        </p:spPr>
        <p:txBody>
          <a:bodyPr lIns="276411" tIns="39488" rIns="39488" bIns="39488"/>
          <a:lstStyle>
            <a:lvl1pPr algn="ctr" defTabSz="1033495" rtl="0" eaLnBrk="1" latinLnBrk="0" hangingPunct="1">
              <a:spcBef>
                <a:spcPct val="0"/>
              </a:spcBef>
              <a:buNone/>
              <a:defRPr sz="3300" b="0" kern="1200" baseline="0">
                <a:solidFill>
                  <a:schemeClr val="bg1"/>
                </a:solidFill>
                <a:latin typeface="The Last Call" pitchFamily="2" charset="0"/>
                <a:ea typeface="+mj-ea"/>
                <a:cs typeface="+mj-cs"/>
              </a:defRPr>
            </a:lvl1pPr>
          </a:lstStyle>
          <a:p>
            <a:r>
              <a:rPr lang="en-US" dirty="0" smtClean="0">
                <a:solidFill>
                  <a:prstClr val="white"/>
                </a:solidFill>
              </a:rPr>
              <a:t>The </a:t>
            </a:r>
          </a:p>
          <a:p>
            <a:r>
              <a:rPr lang="en-US" dirty="0" smtClean="0">
                <a:solidFill>
                  <a:prstClr val="white"/>
                </a:solidFill>
              </a:rPr>
              <a:t>Startup Plug</a:t>
            </a:r>
            <a:endParaRPr lang="en-US" dirty="0">
              <a:solidFill>
                <a:prstClr val="white"/>
              </a:solidFill>
            </a:endParaRPr>
          </a:p>
        </p:txBody>
      </p:sp>
      <p:graphicFrame>
        <p:nvGraphicFramePr>
          <p:cNvPr id="5" name="Object 4" hidden="1"/>
          <p:cNvGraphicFramePr>
            <a:graphicFrameLocks noChangeAspect="1"/>
          </p:cNvGraphicFramePr>
          <p:nvPr>
            <p:custDataLst>
              <p:tags r:id="rId3"/>
            </p:custDataLst>
          </p:nvPr>
        </p:nvGraphicFramePr>
        <p:xfrm>
          <a:off x="1" y="0"/>
          <a:ext cx="208411" cy="225778"/>
        </p:xfrm>
        <a:graphic>
          <a:graphicData uri="http://schemas.openxmlformats.org/presentationml/2006/ole">
            <mc:AlternateContent xmlns:mc="http://schemas.openxmlformats.org/markup-compatibility/2006">
              <mc:Choice xmlns:v="urn:schemas-microsoft-com:vml" Requires="v">
                <p:oleObj spid="_x0000_s12312" name="think-cell Slide" r:id="rId6" imgW="360" imgH="360" progId="">
                  <p:embed/>
                </p:oleObj>
              </mc:Choice>
              <mc:Fallback>
                <p:oleObj name="think-cell Slid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7"/>
          <p:cNvSpPr/>
          <p:nvPr userDrawn="1"/>
        </p:nvSpPr>
        <p:spPr bwMode="auto">
          <a:xfrm>
            <a:off x="-2694" y="-1583191"/>
            <a:ext cx="13008127" cy="4734802"/>
          </a:xfrm>
          <a:custGeom>
            <a:avLst/>
            <a:gdLst>
              <a:gd name="connsiteX0" fmla="*/ 0 w 10685085"/>
              <a:gd name="connsiteY0" fmla="*/ 0 h 684481"/>
              <a:gd name="connsiteX1" fmla="*/ 10685085 w 10685085"/>
              <a:gd name="connsiteY1" fmla="*/ 0 h 684481"/>
              <a:gd name="connsiteX2" fmla="*/ 10685085 w 10685085"/>
              <a:gd name="connsiteY2" fmla="*/ 684481 h 684481"/>
              <a:gd name="connsiteX3" fmla="*/ 0 w 10685085"/>
              <a:gd name="connsiteY3" fmla="*/ 684481 h 684481"/>
              <a:gd name="connsiteX4" fmla="*/ 0 w 10685085"/>
              <a:gd name="connsiteY4" fmla="*/ 0 h 684481"/>
              <a:gd name="connsiteX0" fmla="*/ 0 w 10685085"/>
              <a:gd name="connsiteY0" fmla="*/ 0 h 684481"/>
              <a:gd name="connsiteX1" fmla="*/ 10685085 w 10685085"/>
              <a:gd name="connsiteY1" fmla="*/ 0 h 684481"/>
              <a:gd name="connsiteX2" fmla="*/ 10685085 w 10685085"/>
              <a:gd name="connsiteY2" fmla="*/ 684481 h 684481"/>
              <a:gd name="connsiteX3" fmla="*/ 525849 w 10685085"/>
              <a:gd name="connsiteY3" fmla="*/ 678410 h 684481"/>
              <a:gd name="connsiteX4" fmla="*/ 0 w 10685085"/>
              <a:gd name="connsiteY4" fmla="*/ 684481 h 684481"/>
              <a:gd name="connsiteX5" fmla="*/ 0 w 10685085"/>
              <a:gd name="connsiteY5"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23183 w 10685085"/>
              <a:gd name="connsiteY6" fmla="*/ 684481 h 1022049"/>
              <a:gd name="connsiteX7" fmla="*/ 0 w 10685085"/>
              <a:gd name="connsiteY7" fmla="*/ 0 h 1022049"/>
              <a:gd name="connsiteX0" fmla="*/ 0 w 10673494"/>
              <a:gd name="connsiteY0" fmla="*/ 5825 h 1022049"/>
              <a:gd name="connsiteX1" fmla="*/ 10673494 w 10673494"/>
              <a:gd name="connsiteY1" fmla="*/ 0 h 1022049"/>
              <a:gd name="connsiteX2" fmla="*/ 10673494 w 10673494"/>
              <a:gd name="connsiteY2" fmla="*/ 303491 h 1022049"/>
              <a:gd name="connsiteX3" fmla="*/ 10211167 w 10673494"/>
              <a:gd name="connsiteY3" fmla="*/ 678410 h 1022049"/>
              <a:gd name="connsiteX4" fmla="*/ 1145874 w 10673494"/>
              <a:gd name="connsiteY4" fmla="*/ 670939 h 1022049"/>
              <a:gd name="connsiteX5" fmla="*/ 521729 w 10673494"/>
              <a:gd name="connsiteY5" fmla="*/ 1022049 h 1022049"/>
              <a:gd name="connsiteX6" fmla="*/ 11592 w 10673494"/>
              <a:gd name="connsiteY6" fmla="*/ 684481 h 1022049"/>
              <a:gd name="connsiteX7" fmla="*/ 0 w 10673494"/>
              <a:gd name="connsiteY7" fmla="*/ 5825 h 1022049"/>
              <a:gd name="connsiteX0" fmla="*/ 0 w 10673494"/>
              <a:gd name="connsiteY0" fmla="*/ 0 h 1045351"/>
              <a:gd name="connsiteX1" fmla="*/ 10673494 w 10673494"/>
              <a:gd name="connsiteY1" fmla="*/ 23302 h 1045351"/>
              <a:gd name="connsiteX2" fmla="*/ 10673494 w 10673494"/>
              <a:gd name="connsiteY2" fmla="*/ 326793 h 1045351"/>
              <a:gd name="connsiteX3" fmla="*/ 10211167 w 10673494"/>
              <a:gd name="connsiteY3" fmla="*/ 701712 h 1045351"/>
              <a:gd name="connsiteX4" fmla="*/ 1145874 w 10673494"/>
              <a:gd name="connsiteY4" fmla="*/ 694241 h 1045351"/>
              <a:gd name="connsiteX5" fmla="*/ 521729 w 10673494"/>
              <a:gd name="connsiteY5" fmla="*/ 1045351 h 1045351"/>
              <a:gd name="connsiteX6" fmla="*/ 11592 w 10673494"/>
              <a:gd name="connsiteY6" fmla="*/ 707783 h 1045351"/>
              <a:gd name="connsiteX7" fmla="*/ 0 w 10673494"/>
              <a:gd name="connsiteY7" fmla="*/ 0 h 1045351"/>
              <a:gd name="connsiteX0" fmla="*/ 0 w 10667698"/>
              <a:gd name="connsiteY0" fmla="*/ 0 h 1027875"/>
              <a:gd name="connsiteX1" fmla="*/ 10667698 w 10667698"/>
              <a:gd name="connsiteY1" fmla="*/ 5826 h 1027875"/>
              <a:gd name="connsiteX2" fmla="*/ 10667698 w 10667698"/>
              <a:gd name="connsiteY2" fmla="*/ 309317 h 1027875"/>
              <a:gd name="connsiteX3" fmla="*/ 10205371 w 10667698"/>
              <a:gd name="connsiteY3" fmla="*/ 684236 h 1027875"/>
              <a:gd name="connsiteX4" fmla="*/ 1140078 w 10667698"/>
              <a:gd name="connsiteY4" fmla="*/ 676765 h 1027875"/>
              <a:gd name="connsiteX5" fmla="*/ 515933 w 10667698"/>
              <a:gd name="connsiteY5" fmla="*/ 1027875 h 1027875"/>
              <a:gd name="connsiteX6" fmla="*/ 5796 w 10667698"/>
              <a:gd name="connsiteY6" fmla="*/ 690307 h 1027875"/>
              <a:gd name="connsiteX7" fmla="*/ 0 w 10667698"/>
              <a:gd name="connsiteY7" fmla="*/ 0 h 1027875"/>
              <a:gd name="connsiteX0" fmla="*/ 5796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5796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7441 w 10661902"/>
              <a:gd name="connsiteY4" fmla="*/ 6894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3758 w 10661902"/>
              <a:gd name="connsiteY4" fmla="*/ 62914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74432 h 1027875"/>
              <a:gd name="connsiteX7" fmla="*/ 0 w 10661901"/>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83957 h 1027875"/>
              <a:gd name="connsiteX7" fmla="*/ 0 w 10661901"/>
              <a:gd name="connsiteY7" fmla="*/ 0 h 1027875"/>
              <a:gd name="connsiteX0" fmla="*/ 0 w 10710088"/>
              <a:gd name="connsiteY0" fmla="*/ 0 h 1027875"/>
              <a:gd name="connsiteX1" fmla="*/ 10661901 w 10710088"/>
              <a:gd name="connsiteY1" fmla="*/ 5826 h 1027875"/>
              <a:gd name="connsiteX2" fmla="*/ 10661901 w 10710088"/>
              <a:gd name="connsiteY2" fmla="*/ 309317 h 1027875"/>
              <a:gd name="connsiteX3" fmla="*/ 10668871 w 10710088"/>
              <a:gd name="connsiteY3" fmla="*/ 684236 h 1027875"/>
              <a:gd name="connsiteX4" fmla="*/ 1140598 w 10710088"/>
              <a:gd name="connsiteY4" fmla="*/ 686290 h 1027875"/>
              <a:gd name="connsiteX5" fmla="*/ 560675 w 10710088"/>
              <a:gd name="connsiteY5" fmla="*/ 1027875 h 1027875"/>
              <a:gd name="connsiteX6" fmla="*/ 3158 w 10710088"/>
              <a:gd name="connsiteY6" fmla="*/ 683957 h 1027875"/>
              <a:gd name="connsiteX7" fmla="*/ 0 w 10710088"/>
              <a:gd name="connsiteY7" fmla="*/ 0 h 1027875"/>
              <a:gd name="connsiteX0" fmla="*/ 0 w 10668871"/>
              <a:gd name="connsiteY0" fmla="*/ 0 h 1027875"/>
              <a:gd name="connsiteX1" fmla="*/ 10661901 w 10668871"/>
              <a:gd name="connsiteY1" fmla="*/ 5826 h 1027875"/>
              <a:gd name="connsiteX2" fmla="*/ 10668871 w 10668871"/>
              <a:gd name="connsiteY2" fmla="*/ 684236 h 1027875"/>
              <a:gd name="connsiteX3" fmla="*/ 1140598 w 10668871"/>
              <a:gd name="connsiteY3" fmla="*/ 686290 h 1027875"/>
              <a:gd name="connsiteX4" fmla="*/ 560675 w 10668871"/>
              <a:gd name="connsiteY4" fmla="*/ 1027875 h 1027875"/>
              <a:gd name="connsiteX5" fmla="*/ 3158 w 10668871"/>
              <a:gd name="connsiteY5" fmla="*/ 683957 h 1027875"/>
              <a:gd name="connsiteX6" fmla="*/ 0 w 10668871"/>
              <a:gd name="connsiteY6" fmla="*/ 0 h 1027875"/>
              <a:gd name="connsiteX0" fmla="*/ 0 w 10662015"/>
              <a:gd name="connsiteY0" fmla="*/ 0 h 1027875"/>
              <a:gd name="connsiteX1" fmla="*/ 10661901 w 10662015"/>
              <a:gd name="connsiteY1" fmla="*/ 5826 h 1027875"/>
              <a:gd name="connsiteX2" fmla="*/ 10632772 w 10662015"/>
              <a:gd name="connsiteY2" fmla="*/ 684236 h 1027875"/>
              <a:gd name="connsiteX3" fmla="*/ 1140598 w 10662015"/>
              <a:gd name="connsiteY3" fmla="*/ 686290 h 1027875"/>
              <a:gd name="connsiteX4" fmla="*/ 560675 w 10662015"/>
              <a:gd name="connsiteY4" fmla="*/ 1027875 h 1027875"/>
              <a:gd name="connsiteX5" fmla="*/ 3158 w 10662015"/>
              <a:gd name="connsiteY5" fmla="*/ 683957 h 1027875"/>
              <a:gd name="connsiteX6" fmla="*/ 0 w 10662015"/>
              <a:gd name="connsiteY6" fmla="*/ 0 h 1027875"/>
              <a:gd name="connsiteX0" fmla="*/ 0 w 10632772"/>
              <a:gd name="connsiteY0" fmla="*/ 0 h 1027875"/>
              <a:gd name="connsiteX1" fmla="*/ 10616776 w 10632772"/>
              <a:gd name="connsiteY1" fmla="*/ 559150 h 1027875"/>
              <a:gd name="connsiteX2" fmla="*/ 10632772 w 10632772"/>
              <a:gd name="connsiteY2" fmla="*/ 684236 h 1027875"/>
              <a:gd name="connsiteX3" fmla="*/ 1140598 w 10632772"/>
              <a:gd name="connsiteY3" fmla="*/ 686290 h 1027875"/>
              <a:gd name="connsiteX4" fmla="*/ 560675 w 10632772"/>
              <a:gd name="connsiteY4" fmla="*/ 1027875 h 1027875"/>
              <a:gd name="connsiteX5" fmla="*/ 3158 w 10632772"/>
              <a:gd name="connsiteY5" fmla="*/ 683957 h 1027875"/>
              <a:gd name="connsiteX6" fmla="*/ 0 w 10632772"/>
              <a:gd name="connsiteY6" fmla="*/ 0 h 1027875"/>
              <a:gd name="connsiteX0" fmla="*/ 5867 w 10629614"/>
              <a:gd name="connsiteY0" fmla="*/ 12316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5867 w 10629614"/>
              <a:gd name="connsiteY6" fmla="*/ 12316 h 468725"/>
              <a:gd name="connsiteX0" fmla="*/ 0 w 10636382"/>
              <a:gd name="connsiteY0" fmla="*/ 12316 h 468725"/>
              <a:gd name="connsiteX1" fmla="*/ 10620386 w 10636382"/>
              <a:gd name="connsiteY1" fmla="*/ 0 h 468725"/>
              <a:gd name="connsiteX2" fmla="*/ 10636382 w 10636382"/>
              <a:gd name="connsiteY2" fmla="*/ 125086 h 468725"/>
              <a:gd name="connsiteX3" fmla="*/ 1144208 w 10636382"/>
              <a:gd name="connsiteY3" fmla="*/ 127140 h 468725"/>
              <a:gd name="connsiteX4" fmla="*/ 564285 w 10636382"/>
              <a:gd name="connsiteY4" fmla="*/ 468725 h 468725"/>
              <a:gd name="connsiteX5" fmla="*/ 6768 w 10636382"/>
              <a:gd name="connsiteY5" fmla="*/ 124807 h 468725"/>
              <a:gd name="connsiteX6" fmla="*/ 0 w 10636382"/>
              <a:gd name="connsiteY6" fmla="*/ 12316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451 w 10630556"/>
              <a:gd name="connsiteY5" fmla="*/ 124807 h 468725"/>
              <a:gd name="connsiteX6" fmla="*/ 0 w 10630556"/>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782750 w 11413306"/>
              <a:gd name="connsiteY0" fmla="*/ 2791 h 468725"/>
              <a:gd name="connsiteX1" fmla="*/ 11412612 w 11413306"/>
              <a:gd name="connsiteY1" fmla="*/ 0 h 468725"/>
              <a:gd name="connsiteX2" fmla="*/ 11412815 w 11413306"/>
              <a:gd name="connsiteY2" fmla="*/ 125086 h 468725"/>
              <a:gd name="connsiteX3" fmla="*/ 1920641 w 11413306"/>
              <a:gd name="connsiteY3" fmla="*/ 127140 h 468725"/>
              <a:gd name="connsiteX4" fmla="*/ 1340718 w 11413306"/>
              <a:gd name="connsiteY4" fmla="*/ 468725 h 468725"/>
              <a:gd name="connsiteX5" fmla="*/ 858696 w 11413306"/>
              <a:gd name="connsiteY5" fmla="*/ 125867 h 468725"/>
              <a:gd name="connsiteX6" fmla="*/ 782750 w 11413306"/>
              <a:gd name="connsiteY6" fmla="*/ 2791 h 468725"/>
              <a:gd name="connsiteX0" fmla="*/ 802813 w 11357561"/>
              <a:gd name="connsiteY0" fmla="*/ 2791 h 468725"/>
              <a:gd name="connsiteX1" fmla="*/ 11356867 w 11357561"/>
              <a:gd name="connsiteY1" fmla="*/ 0 h 468725"/>
              <a:gd name="connsiteX2" fmla="*/ 11357070 w 11357561"/>
              <a:gd name="connsiteY2" fmla="*/ 125086 h 468725"/>
              <a:gd name="connsiteX3" fmla="*/ 1864896 w 11357561"/>
              <a:gd name="connsiteY3" fmla="*/ 127140 h 468725"/>
              <a:gd name="connsiteX4" fmla="*/ 1284973 w 11357561"/>
              <a:gd name="connsiteY4" fmla="*/ 468725 h 468725"/>
              <a:gd name="connsiteX5" fmla="*/ 802951 w 11357561"/>
              <a:gd name="connsiteY5" fmla="*/ 125867 h 468725"/>
              <a:gd name="connsiteX6" fmla="*/ 802813 w 11357561"/>
              <a:gd name="connsiteY6" fmla="*/ 2791 h 468725"/>
              <a:gd name="connsiteX0" fmla="*/ 341552 w 10896300"/>
              <a:gd name="connsiteY0" fmla="*/ 2791 h 468725"/>
              <a:gd name="connsiteX1" fmla="*/ 10895606 w 10896300"/>
              <a:gd name="connsiteY1" fmla="*/ 0 h 468725"/>
              <a:gd name="connsiteX2" fmla="*/ 10895809 w 10896300"/>
              <a:gd name="connsiteY2" fmla="*/ 125086 h 468725"/>
              <a:gd name="connsiteX3" fmla="*/ 1403635 w 10896300"/>
              <a:gd name="connsiteY3" fmla="*/ 127140 h 468725"/>
              <a:gd name="connsiteX4" fmla="*/ 823712 w 10896300"/>
              <a:gd name="connsiteY4" fmla="*/ 468725 h 468725"/>
              <a:gd name="connsiteX5" fmla="*/ 341690 w 10896300"/>
              <a:gd name="connsiteY5" fmla="*/ 125867 h 468725"/>
              <a:gd name="connsiteX6" fmla="*/ 341552 w 10896300"/>
              <a:gd name="connsiteY6" fmla="*/ 2791 h 468725"/>
              <a:gd name="connsiteX0" fmla="*/ 41143 w 10595891"/>
              <a:gd name="connsiteY0" fmla="*/ 2791 h 468725"/>
              <a:gd name="connsiteX1" fmla="*/ 10595197 w 10595891"/>
              <a:gd name="connsiteY1" fmla="*/ 0 h 468725"/>
              <a:gd name="connsiteX2" fmla="*/ 10595400 w 10595891"/>
              <a:gd name="connsiteY2" fmla="*/ 125086 h 468725"/>
              <a:gd name="connsiteX3" fmla="*/ 1103226 w 10595891"/>
              <a:gd name="connsiteY3" fmla="*/ 127140 h 468725"/>
              <a:gd name="connsiteX4" fmla="*/ 523303 w 10595891"/>
              <a:gd name="connsiteY4" fmla="*/ 468725 h 468725"/>
              <a:gd name="connsiteX5" fmla="*/ 41281 w 10595891"/>
              <a:gd name="connsiteY5" fmla="*/ 125867 h 468725"/>
              <a:gd name="connsiteX6" fmla="*/ 41143 w 1059589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44066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44066 h 468725"/>
              <a:gd name="connsiteX0" fmla="*/ 433 w 10554690"/>
              <a:gd name="connsiteY0" fmla="*/ 5966 h 430625"/>
              <a:gd name="connsiteX1" fmla="*/ 10551351 w 10554690"/>
              <a:gd name="connsiteY1" fmla="*/ 0 h 430625"/>
              <a:gd name="connsiteX2" fmla="*/ 10554690 w 10554690"/>
              <a:gd name="connsiteY2" fmla="*/ 86986 h 430625"/>
              <a:gd name="connsiteX3" fmla="*/ 1062516 w 10554690"/>
              <a:gd name="connsiteY3" fmla="*/ 89040 h 430625"/>
              <a:gd name="connsiteX4" fmla="*/ 482593 w 10554690"/>
              <a:gd name="connsiteY4" fmla="*/ 430625 h 430625"/>
              <a:gd name="connsiteX5" fmla="*/ 571 w 10554690"/>
              <a:gd name="connsiteY5" fmla="*/ 101571 h 430625"/>
              <a:gd name="connsiteX6" fmla="*/ 433 w 10554690"/>
              <a:gd name="connsiteY6" fmla="*/ 5966 h 430625"/>
              <a:gd name="connsiteX0" fmla="*/ 433 w 10554690"/>
              <a:gd name="connsiteY0" fmla="*/ 5966 h 427450"/>
              <a:gd name="connsiteX1" fmla="*/ 10551351 w 10554690"/>
              <a:gd name="connsiteY1" fmla="*/ 0 h 427450"/>
              <a:gd name="connsiteX2" fmla="*/ 10554690 w 10554690"/>
              <a:gd name="connsiteY2" fmla="*/ 86986 h 427450"/>
              <a:gd name="connsiteX3" fmla="*/ 1062516 w 10554690"/>
              <a:gd name="connsiteY3" fmla="*/ 89040 h 427450"/>
              <a:gd name="connsiteX4" fmla="*/ 482593 w 10554690"/>
              <a:gd name="connsiteY4" fmla="*/ 427450 h 427450"/>
              <a:gd name="connsiteX5" fmla="*/ 571 w 10554690"/>
              <a:gd name="connsiteY5" fmla="*/ 101571 h 427450"/>
              <a:gd name="connsiteX6" fmla="*/ 433 w 10554690"/>
              <a:gd name="connsiteY6" fmla="*/ 5966 h 427450"/>
              <a:gd name="connsiteX0" fmla="*/ 433 w 10554690"/>
              <a:gd name="connsiteY0" fmla="*/ 5966 h 427450"/>
              <a:gd name="connsiteX1" fmla="*/ 10551351 w 10554690"/>
              <a:gd name="connsiteY1" fmla="*/ 0 h 427450"/>
              <a:gd name="connsiteX2" fmla="*/ 10554690 w 10554690"/>
              <a:gd name="connsiteY2" fmla="*/ 86986 h 427450"/>
              <a:gd name="connsiteX3" fmla="*/ 10274940 w 10554690"/>
              <a:gd name="connsiteY3" fmla="*/ 87717 h 427450"/>
              <a:gd name="connsiteX4" fmla="*/ 1062516 w 10554690"/>
              <a:gd name="connsiteY4" fmla="*/ 89040 h 427450"/>
              <a:gd name="connsiteX5" fmla="*/ 482593 w 10554690"/>
              <a:gd name="connsiteY5" fmla="*/ 427450 h 427450"/>
              <a:gd name="connsiteX6" fmla="*/ 571 w 10554690"/>
              <a:gd name="connsiteY6" fmla="*/ 101571 h 427450"/>
              <a:gd name="connsiteX7" fmla="*/ 433 w 10554690"/>
              <a:gd name="connsiteY7" fmla="*/ 5966 h 427450"/>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60438 h 481922"/>
              <a:gd name="connsiteX1" fmla="*/ 10551351 w 10554691"/>
              <a:gd name="connsiteY1" fmla="*/ 54472 h 481922"/>
              <a:gd name="connsiteX2" fmla="*/ 10554691 w 10554691"/>
              <a:gd name="connsiteY2" fmla="*/ 49383 h 481922"/>
              <a:gd name="connsiteX3" fmla="*/ 10274940 w 10554691"/>
              <a:gd name="connsiteY3" fmla="*/ 142189 h 481922"/>
              <a:gd name="connsiteX4" fmla="*/ 1062516 w 10554691"/>
              <a:gd name="connsiteY4" fmla="*/ 143512 h 481922"/>
              <a:gd name="connsiteX5" fmla="*/ 482593 w 10554691"/>
              <a:gd name="connsiteY5" fmla="*/ 481922 h 481922"/>
              <a:gd name="connsiteX6" fmla="*/ 571 w 10554691"/>
              <a:gd name="connsiteY6" fmla="*/ 156043 h 481922"/>
              <a:gd name="connsiteX7" fmla="*/ 433 w 10554691"/>
              <a:gd name="connsiteY7" fmla="*/ 60438 h 481922"/>
              <a:gd name="connsiteX0" fmla="*/ 433 w 11661532"/>
              <a:gd name="connsiteY0" fmla="*/ 5966 h 427450"/>
              <a:gd name="connsiteX1" fmla="*/ 10551351 w 11661532"/>
              <a:gd name="connsiteY1" fmla="*/ 0 h 427450"/>
              <a:gd name="connsiteX2" fmla="*/ 10274940 w 11661532"/>
              <a:gd name="connsiteY2" fmla="*/ 87717 h 427450"/>
              <a:gd name="connsiteX3" fmla="*/ 1062516 w 11661532"/>
              <a:gd name="connsiteY3" fmla="*/ 89040 h 427450"/>
              <a:gd name="connsiteX4" fmla="*/ 482593 w 11661532"/>
              <a:gd name="connsiteY4" fmla="*/ 427450 h 427450"/>
              <a:gd name="connsiteX5" fmla="*/ 571 w 11661532"/>
              <a:gd name="connsiteY5" fmla="*/ 101571 h 427450"/>
              <a:gd name="connsiteX6" fmla="*/ 433 w 11661532"/>
              <a:gd name="connsiteY6" fmla="*/ 5966 h 427450"/>
              <a:gd name="connsiteX0" fmla="*/ 433 w 11071037"/>
              <a:gd name="connsiteY0" fmla="*/ 6015 h 427499"/>
              <a:gd name="connsiteX1" fmla="*/ 10551351 w 11071037"/>
              <a:gd name="connsiteY1" fmla="*/ 49 h 427499"/>
              <a:gd name="connsiteX2" fmla="*/ 10274940 w 11071037"/>
              <a:gd name="connsiteY2" fmla="*/ 87766 h 427499"/>
              <a:gd name="connsiteX3" fmla="*/ 1062516 w 11071037"/>
              <a:gd name="connsiteY3" fmla="*/ 89089 h 427499"/>
              <a:gd name="connsiteX4" fmla="*/ 482593 w 11071037"/>
              <a:gd name="connsiteY4" fmla="*/ 427499 h 427499"/>
              <a:gd name="connsiteX5" fmla="*/ 571 w 11071037"/>
              <a:gd name="connsiteY5" fmla="*/ 101620 h 427499"/>
              <a:gd name="connsiteX6" fmla="*/ 433 w 11071037"/>
              <a:gd name="connsiteY6" fmla="*/ 6015 h 427499"/>
              <a:gd name="connsiteX0" fmla="*/ 433 w 11057538"/>
              <a:gd name="connsiteY0" fmla="*/ 5966 h 427450"/>
              <a:gd name="connsiteX1" fmla="*/ 10551351 w 11057538"/>
              <a:gd name="connsiteY1" fmla="*/ 0 h 427450"/>
              <a:gd name="connsiteX2" fmla="*/ 10274940 w 11057538"/>
              <a:gd name="connsiteY2" fmla="*/ 87717 h 427450"/>
              <a:gd name="connsiteX3" fmla="*/ 1062516 w 11057538"/>
              <a:gd name="connsiteY3" fmla="*/ 89040 h 427450"/>
              <a:gd name="connsiteX4" fmla="*/ 482593 w 11057538"/>
              <a:gd name="connsiteY4" fmla="*/ 427450 h 427450"/>
              <a:gd name="connsiteX5" fmla="*/ 571 w 11057538"/>
              <a:gd name="connsiteY5" fmla="*/ 101571 h 427450"/>
              <a:gd name="connsiteX6" fmla="*/ 433 w 11057538"/>
              <a:gd name="connsiteY6" fmla="*/ 5966 h 427450"/>
              <a:gd name="connsiteX0" fmla="*/ 433 w 10551351"/>
              <a:gd name="connsiteY0" fmla="*/ 5966 h 427450"/>
              <a:gd name="connsiteX1" fmla="*/ 10551351 w 10551351"/>
              <a:gd name="connsiteY1" fmla="*/ 0 h 427450"/>
              <a:gd name="connsiteX2" fmla="*/ 10274940 w 10551351"/>
              <a:gd name="connsiteY2" fmla="*/ 87717 h 427450"/>
              <a:gd name="connsiteX3" fmla="*/ 1062516 w 10551351"/>
              <a:gd name="connsiteY3" fmla="*/ 89040 h 427450"/>
              <a:gd name="connsiteX4" fmla="*/ 482593 w 10551351"/>
              <a:gd name="connsiteY4" fmla="*/ 427450 h 427450"/>
              <a:gd name="connsiteX5" fmla="*/ 571 w 10551351"/>
              <a:gd name="connsiteY5" fmla="*/ 101571 h 427450"/>
              <a:gd name="connsiteX6" fmla="*/ 433 w 10551351"/>
              <a:gd name="connsiteY6" fmla="*/ 5966 h 427450"/>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0 w 11177990"/>
              <a:gd name="connsiteY6" fmla="*/ 2791 h 341725"/>
              <a:gd name="connsiteX0" fmla="*/ 780014 w 11958004"/>
              <a:gd name="connsiteY0" fmla="*/ 2791 h 341725"/>
              <a:gd name="connsiteX1" fmla="*/ 11958004 w 11958004"/>
              <a:gd name="connsiteY1" fmla="*/ 0 h 341725"/>
              <a:gd name="connsiteX2" fmla="*/ 11681593 w 11958004"/>
              <a:gd name="connsiteY2" fmla="*/ 87717 h 341725"/>
              <a:gd name="connsiteX3" fmla="*/ 2469169 w 11958004"/>
              <a:gd name="connsiteY3" fmla="*/ 89040 h 341725"/>
              <a:gd name="connsiteX4" fmla="*/ 1889246 w 11958004"/>
              <a:gd name="connsiteY4" fmla="*/ 341725 h 341725"/>
              <a:gd name="connsiteX5" fmla="*/ 1407224 w 11958004"/>
              <a:gd name="connsiteY5" fmla="*/ 101571 h 341725"/>
              <a:gd name="connsiteX6" fmla="*/ 998158 w 11958004"/>
              <a:gd name="connsiteY6" fmla="*/ 40093 h 341725"/>
              <a:gd name="connsiteX7" fmla="*/ 780014 w 11958004"/>
              <a:gd name="connsiteY7" fmla="*/ 2791 h 341725"/>
              <a:gd name="connsiteX0" fmla="*/ 758495 w 11936485"/>
              <a:gd name="connsiteY0" fmla="*/ 2791 h 341725"/>
              <a:gd name="connsiteX1" fmla="*/ 11936485 w 11936485"/>
              <a:gd name="connsiteY1" fmla="*/ 0 h 341725"/>
              <a:gd name="connsiteX2" fmla="*/ 11660074 w 11936485"/>
              <a:gd name="connsiteY2" fmla="*/ 87717 h 341725"/>
              <a:gd name="connsiteX3" fmla="*/ 2447650 w 11936485"/>
              <a:gd name="connsiteY3" fmla="*/ 89040 h 341725"/>
              <a:gd name="connsiteX4" fmla="*/ 1867727 w 11936485"/>
              <a:gd name="connsiteY4" fmla="*/ 341725 h 341725"/>
              <a:gd name="connsiteX5" fmla="*/ 1385705 w 11936485"/>
              <a:gd name="connsiteY5" fmla="*/ 101571 h 341725"/>
              <a:gd name="connsiteX6" fmla="*/ 976639 w 11936485"/>
              <a:gd name="connsiteY6" fmla="*/ 40093 h 341725"/>
              <a:gd name="connsiteX7" fmla="*/ 758495 w 11936485"/>
              <a:gd name="connsiteY7" fmla="*/ 2791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218144 w 11177990"/>
              <a:gd name="connsiteY6" fmla="*/ 40093 h 341725"/>
              <a:gd name="connsiteX7" fmla="*/ 0 w 11177990"/>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1179321"/>
              <a:gd name="connsiteY0" fmla="*/ 2791 h 341725"/>
              <a:gd name="connsiteX1" fmla="*/ 11179321 w 11179321"/>
              <a:gd name="connsiteY1" fmla="*/ 0 h 341725"/>
              <a:gd name="connsiteX2" fmla="*/ 10567427 w 11179321"/>
              <a:gd name="connsiteY2" fmla="*/ 90892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0600099"/>
              <a:gd name="connsiteY0" fmla="*/ 2791 h 341725"/>
              <a:gd name="connsiteX1" fmla="*/ 10561656 w 10600099"/>
              <a:gd name="connsiteY1" fmla="*/ 0 h 341725"/>
              <a:gd name="connsiteX2" fmla="*/ 10567427 w 10600099"/>
              <a:gd name="connsiteY2" fmla="*/ 90892 h 341725"/>
              <a:gd name="connsiteX3" fmla="*/ 1690486 w 10600099"/>
              <a:gd name="connsiteY3" fmla="*/ 89040 h 341725"/>
              <a:gd name="connsiteX4" fmla="*/ 1110563 w 10600099"/>
              <a:gd name="connsiteY4" fmla="*/ 341725 h 341725"/>
              <a:gd name="connsiteX5" fmla="*/ 628541 w 10600099"/>
              <a:gd name="connsiteY5" fmla="*/ 101571 h 341725"/>
              <a:gd name="connsiteX6" fmla="*/ 0 w 10600099"/>
              <a:gd name="connsiteY6" fmla="*/ 103593 h 341725"/>
              <a:gd name="connsiteX7" fmla="*/ 1331 w 10600099"/>
              <a:gd name="connsiteY7" fmla="*/ 2791 h 341725"/>
              <a:gd name="connsiteX0" fmla="*/ 1331 w 10567427"/>
              <a:gd name="connsiteY0" fmla="*/ 2791 h 341725"/>
              <a:gd name="connsiteX1" fmla="*/ 10561656 w 10567427"/>
              <a:gd name="connsiteY1" fmla="*/ 0 h 341725"/>
              <a:gd name="connsiteX2" fmla="*/ 10567427 w 10567427"/>
              <a:gd name="connsiteY2" fmla="*/ 90892 h 341725"/>
              <a:gd name="connsiteX3" fmla="*/ 1690486 w 10567427"/>
              <a:gd name="connsiteY3" fmla="*/ 89040 h 341725"/>
              <a:gd name="connsiteX4" fmla="*/ 1110563 w 10567427"/>
              <a:gd name="connsiteY4" fmla="*/ 341725 h 341725"/>
              <a:gd name="connsiteX5" fmla="*/ 628541 w 10567427"/>
              <a:gd name="connsiteY5" fmla="*/ 101571 h 341725"/>
              <a:gd name="connsiteX6" fmla="*/ 0 w 10567427"/>
              <a:gd name="connsiteY6" fmla="*/ 103593 h 341725"/>
              <a:gd name="connsiteX7" fmla="*/ 1331 w 10567427"/>
              <a:gd name="connsiteY7" fmla="*/ 2791 h 341725"/>
              <a:gd name="connsiteX0" fmla="*/ 1331 w 10561687"/>
              <a:gd name="connsiteY0" fmla="*/ 2791 h 341725"/>
              <a:gd name="connsiteX1" fmla="*/ 10561656 w 10561687"/>
              <a:gd name="connsiteY1" fmla="*/ 0 h 341725"/>
              <a:gd name="connsiteX2" fmla="*/ 10561157 w 10561687"/>
              <a:gd name="connsiteY2" fmla="*/ 90892 h 341725"/>
              <a:gd name="connsiteX3" fmla="*/ 1690486 w 10561687"/>
              <a:gd name="connsiteY3" fmla="*/ 89040 h 341725"/>
              <a:gd name="connsiteX4" fmla="*/ 1110563 w 10561687"/>
              <a:gd name="connsiteY4" fmla="*/ 341725 h 341725"/>
              <a:gd name="connsiteX5" fmla="*/ 628541 w 10561687"/>
              <a:gd name="connsiteY5" fmla="*/ 101571 h 341725"/>
              <a:gd name="connsiteX6" fmla="*/ 0 w 10561687"/>
              <a:gd name="connsiteY6" fmla="*/ 103593 h 341725"/>
              <a:gd name="connsiteX7" fmla="*/ 1331 w 10561687"/>
              <a:gd name="connsiteY7" fmla="*/ 2791 h 341725"/>
              <a:gd name="connsiteX0" fmla="*/ 1331 w 10562072"/>
              <a:gd name="connsiteY0" fmla="*/ 2791 h 341725"/>
              <a:gd name="connsiteX1" fmla="*/ 10561656 w 10562072"/>
              <a:gd name="connsiteY1" fmla="*/ 0 h 341725"/>
              <a:gd name="connsiteX2" fmla="*/ 10561157 w 10562072"/>
              <a:gd name="connsiteY2" fmla="*/ 90892 h 341725"/>
              <a:gd name="connsiteX3" fmla="*/ 1690486 w 10562072"/>
              <a:gd name="connsiteY3" fmla="*/ 89040 h 341725"/>
              <a:gd name="connsiteX4" fmla="*/ 1110563 w 10562072"/>
              <a:gd name="connsiteY4" fmla="*/ 341725 h 341725"/>
              <a:gd name="connsiteX5" fmla="*/ 628541 w 10562072"/>
              <a:gd name="connsiteY5" fmla="*/ 101571 h 341725"/>
              <a:gd name="connsiteX6" fmla="*/ 0 w 10562072"/>
              <a:gd name="connsiteY6" fmla="*/ 103593 h 341725"/>
              <a:gd name="connsiteX7" fmla="*/ 1331 w 10562072"/>
              <a:gd name="connsiteY7" fmla="*/ 2791 h 341725"/>
              <a:gd name="connsiteX0" fmla="*/ 1331 w 10562072"/>
              <a:gd name="connsiteY0" fmla="*/ 2791 h 887696"/>
              <a:gd name="connsiteX1" fmla="*/ 10561656 w 10562072"/>
              <a:gd name="connsiteY1" fmla="*/ 0 h 887696"/>
              <a:gd name="connsiteX2" fmla="*/ 10561157 w 10562072"/>
              <a:gd name="connsiteY2" fmla="*/ 90892 h 887696"/>
              <a:gd name="connsiteX3" fmla="*/ 1690486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702"/>
              <a:gd name="connsiteX1" fmla="*/ 10561656 w 10562072"/>
              <a:gd name="connsiteY1" fmla="*/ 0 h 887702"/>
              <a:gd name="connsiteX2" fmla="*/ 10561157 w 10562072"/>
              <a:gd name="connsiteY2" fmla="*/ 90892 h 887702"/>
              <a:gd name="connsiteX3" fmla="*/ 2317558 w 10562072"/>
              <a:gd name="connsiteY3" fmla="*/ 89040 h 887702"/>
              <a:gd name="connsiteX4" fmla="*/ 1180889 w 10562072"/>
              <a:gd name="connsiteY4" fmla="*/ 887696 h 887702"/>
              <a:gd name="connsiteX5" fmla="*/ 0 w 10562072"/>
              <a:gd name="connsiteY5" fmla="*/ 103593 h 887702"/>
              <a:gd name="connsiteX6" fmla="*/ 1331 w 10562072"/>
              <a:gd name="connsiteY6" fmla="*/ 2791 h 887702"/>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0 w 10568342"/>
              <a:gd name="connsiteY0" fmla="*/ 0 h 2916892"/>
              <a:gd name="connsiteX1" fmla="*/ 10567926 w 10568342"/>
              <a:gd name="connsiteY1" fmla="*/ 2029196 h 2916892"/>
              <a:gd name="connsiteX2" fmla="*/ 10567427 w 10568342"/>
              <a:gd name="connsiteY2" fmla="*/ 2120088 h 2916892"/>
              <a:gd name="connsiteX3" fmla="*/ 2323828 w 10568342"/>
              <a:gd name="connsiteY3" fmla="*/ 2118236 h 2916892"/>
              <a:gd name="connsiteX4" fmla="*/ 1187159 w 10568342"/>
              <a:gd name="connsiteY4" fmla="*/ 2916892 h 2916892"/>
              <a:gd name="connsiteX5" fmla="*/ 6270 w 10568342"/>
              <a:gd name="connsiteY5" fmla="*/ 2132789 h 2916892"/>
              <a:gd name="connsiteX6" fmla="*/ 0 w 10568342"/>
              <a:gd name="connsiteY6" fmla="*/ 0 h 2916892"/>
              <a:gd name="connsiteX0" fmla="*/ 0 w 10575943"/>
              <a:gd name="connsiteY0" fmla="*/ 0 h 2955377"/>
              <a:gd name="connsiteX1" fmla="*/ 10575527 w 10575943"/>
              <a:gd name="connsiteY1" fmla="*/ 2067681 h 2955377"/>
              <a:gd name="connsiteX2" fmla="*/ 10575028 w 10575943"/>
              <a:gd name="connsiteY2" fmla="*/ 2158573 h 2955377"/>
              <a:gd name="connsiteX3" fmla="*/ 2331429 w 10575943"/>
              <a:gd name="connsiteY3" fmla="*/ 2156721 h 2955377"/>
              <a:gd name="connsiteX4" fmla="*/ 1194760 w 10575943"/>
              <a:gd name="connsiteY4" fmla="*/ 2955377 h 2955377"/>
              <a:gd name="connsiteX5" fmla="*/ 13871 w 10575943"/>
              <a:gd name="connsiteY5" fmla="*/ 2171274 h 2955377"/>
              <a:gd name="connsiteX6" fmla="*/ 0 w 10575943"/>
              <a:gd name="connsiteY6" fmla="*/ 0 h 2955377"/>
              <a:gd name="connsiteX0" fmla="*/ 267371 w 10562072"/>
              <a:gd name="connsiteY0" fmla="*/ 0 h 2685985"/>
              <a:gd name="connsiteX1" fmla="*/ 10561656 w 10562072"/>
              <a:gd name="connsiteY1" fmla="*/ 1798289 h 2685985"/>
              <a:gd name="connsiteX2" fmla="*/ 10561157 w 10562072"/>
              <a:gd name="connsiteY2" fmla="*/ 1889181 h 2685985"/>
              <a:gd name="connsiteX3" fmla="*/ 2317558 w 10562072"/>
              <a:gd name="connsiteY3" fmla="*/ 1887329 h 2685985"/>
              <a:gd name="connsiteX4" fmla="*/ 1180889 w 10562072"/>
              <a:gd name="connsiteY4" fmla="*/ 2685985 h 2685985"/>
              <a:gd name="connsiteX5" fmla="*/ 0 w 10562072"/>
              <a:gd name="connsiteY5" fmla="*/ 1901882 h 2685985"/>
              <a:gd name="connsiteX6" fmla="*/ 267371 w 10562072"/>
              <a:gd name="connsiteY6" fmla="*/ 0 h 2685985"/>
              <a:gd name="connsiteX0" fmla="*/ 1331 w 10562072"/>
              <a:gd name="connsiteY0" fmla="*/ 0 h 2955377"/>
              <a:gd name="connsiteX1" fmla="*/ 10561656 w 10562072"/>
              <a:gd name="connsiteY1" fmla="*/ 2067681 h 2955377"/>
              <a:gd name="connsiteX2" fmla="*/ 10561157 w 10562072"/>
              <a:gd name="connsiteY2" fmla="*/ 2158573 h 2955377"/>
              <a:gd name="connsiteX3" fmla="*/ 2317558 w 10562072"/>
              <a:gd name="connsiteY3" fmla="*/ 2156721 h 2955377"/>
              <a:gd name="connsiteX4" fmla="*/ 1180889 w 10562072"/>
              <a:gd name="connsiteY4" fmla="*/ 2955377 h 2955377"/>
              <a:gd name="connsiteX5" fmla="*/ 0 w 10562072"/>
              <a:gd name="connsiteY5" fmla="*/ 2171274 h 2955377"/>
              <a:gd name="connsiteX6" fmla="*/ 1331 w 10562072"/>
              <a:gd name="connsiteY6" fmla="*/ 0 h 2955377"/>
              <a:gd name="connsiteX0" fmla="*/ 1331 w 10562072"/>
              <a:gd name="connsiteY0" fmla="*/ 2791 h 2958168"/>
              <a:gd name="connsiteX1" fmla="*/ 10561655 w 10562072"/>
              <a:gd name="connsiteY1" fmla="*/ 0 h 2958168"/>
              <a:gd name="connsiteX2" fmla="*/ 10561157 w 10562072"/>
              <a:gd name="connsiteY2" fmla="*/ 2161364 h 2958168"/>
              <a:gd name="connsiteX3" fmla="*/ 2317558 w 10562072"/>
              <a:gd name="connsiteY3" fmla="*/ 2159512 h 2958168"/>
              <a:gd name="connsiteX4" fmla="*/ 1180889 w 10562072"/>
              <a:gd name="connsiteY4" fmla="*/ 2958168 h 2958168"/>
              <a:gd name="connsiteX5" fmla="*/ 0 w 10562072"/>
              <a:gd name="connsiteY5" fmla="*/ 2174065 h 2958168"/>
              <a:gd name="connsiteX6" fmla="*/ 1331 w 10562072"/>
              <a:gd name="connsiteY6" fmla="*/ 2791 h 2958168"/>
              <a:gd name="connsiteX0" fmla="*/ 1331 w 10562072"/>
              <a:gd name="connsiteY0" fmla="*/ 2791 h 2958168"/>
              <a:gd name="connsiteX1" fmla="*/ 10561655 w 10562072"/>
              <a:gd name="connsiteY1" fmla="*/ 0 h 2958168"/>
              <a:gd name="connsiteX2" fmla="*/ 10561157 w 10562072"/>
              <a:gd name="connsiteY2" fmla="*/ 2161364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7"/>
              <a:gd name="connsiteY0" fmla="*/ 2791 h 2958168"/>
              <a:gd name="connsiteX1" fmla="*/ 10561655 w 10561657"/>
              <a:gd name="connsiteY1" fmla="*/ 0 h 2958168"/>
              <a:gd name="connsiteX2" fmla="*/ 10469943 w 10561657"/>
              <a:gd name="connsiteY2" fmla="*/ 668161 h 2958168"/>
              <a:gd name="connsiteX3" fmla="*/ 9288594 w 10561657"/>
              <a:gd name="connsiteY3" fmla="*/ 2153103 h 2958168"/>
              <a:gd name="connsiteX4" fmla="*/ 2317558 w 10561657"/>
              <a:gd name="connsiteY4" fmla="*/ 2159512 h 2958168"/>
              <a:gd name="connsiteX5" fmla="*/ 1180889 w 10561657"/>
              <a:gd name="connsiteY5" fmla="*/ 2958168 h 2958168"/>
              <a:gd name="connsiteX6" fmla="*/ 0 w 10561657"/>
              <a:gd name="connsiteY6" fmla="*/ 2174065 h 2958168"/>
              <a:gd name="connsiteX7" fmla="*/ 1331 w 10561657"/>
              <a:gd name="connsiteY7" fmla="*/ 2791 h 2958168"/>
              <a:gd name="connsiteX0" fmla="*/ 1331 w 10562072"/>
              <a:gd name="connsiteY0" fmla="*/ 2791 h 2958168"/>
              <a:gd name="connsiteX1" fmla="*/ 10561655 w 10562072"/>
              <a:gd name="connsiteY1" fmla="*/ 0 h 2958168"/>
              <a:gd name="connsiteX2" fmla="*/ 10561157 w 10562072"/>
              <a:gd name="connsiteY2" fmla="*/ 1468641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5"/>
              <a:gd name="connsiteY0" fmla="*/ 2791 h 2958168"/>
              <a:gd name="connsiteX1" fmla="*/ 10561655 w 10561655"/>
              <a:gd name="connsiteY1" fmla="*/ 0 h 2958168"/>
              <a:gd name="connsiteX2" fmla="*/ 10196302 w 10561655"/>
              <a:gd name="connsiteY2" fmla="*/ 1183855 h 2958168"/>
              <a:gd name="connsiteX3" fmla="*/ 9288594 w 10561655"/>
              <a:gd name="connsiteY3" fmla="*/ 2153103 h 2958168"/>
              <a:gd name="connsiteX4" fmla="*/ 2317558 w 10561655"/>
              <a:gd name="connsiteY4" fmla="*/ 2159512 h 2958168"/>
              <a:gd name="connsiteX5" fmla="*/ 1180889 w 10561655"/>
              <a:gd name="connsiteY5" fmla="*/ 2958168 h 2958168"/>
              <a:gd name="connsiteX6" fmla="*/ 0 w 10561655"/>
              <a:gd name="connsiteY6" fmla="*/ 2174065 h 2958168"/>
              <a:gd name="connsiteX7" fmla="*/ 1331 w 10561655"/>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2188 w 10562411"/>
              <a:gd name="connsiteY0" fmla="*/ 0 h 3670551"/>
              <a:gd name="connsiteX1" fmla="*/ 10561655 w 10562411"/>
              <a:gd name="connsiteY1" fmla="*/ 712383 h 3670551"/>
              <a:gd name="connsiteX2" fmla="*/ 10561157 w 10562411"/>
              <a:gd name="connsiteY2" fmla="*/ 2188721 h 3670551"/>
              <a:gd name="connsiteX3" fmla="*/ 9288594 w 10562411"/>
              <a:gd name="connsiteY3" fmla="*/ 2865486 h 3670551"/>
              <a:gd name="connsiteX4" fmla="*/ 2317558 w 10562411"/>
              <a:gd name="connsiteY4" fmla="*/ 2871895 h 3670551"/>
              <a:gd name="connsiteX5" fmla="*/ 1180889 w 10562411"/>
              <a:gd name="connsiteY5" fmla="*/ 3670551 h 3670551"/>
              <a:gd name="connsiteX6" fmla="*/ 0 w 10562411"/>
              <a:gd name="connsiteY6" fmla="*/ 2886448 h 3670551"/>
              <a:gd name="connsiteX7" fmla="*/ 2188 w 10562411"/>
              <a:gd name="connsiteY7" fmla="*/ 0 h 3670551"/>
              <a:gd name="connsiteX0" fmla="*/ 2188 w 10562585"/>
              <a:gd name="connsiteY0" fmla="*/ 0 h 3670551"/>
              <a:gd name="connsiteX1" fmla="*/ 10562072 w 10562585"/>
              <a:gd name="connsiteY1" fmla="*/ 1 h 3670551"/>
              <a:gd name="connsiteX2" fmla="*/ 10561157 w 10562585"/>
              <a:gd name="connsiteY2" fmla="*/ 2188721 h 3670551"/>
              <a:gd name="connsiteX3" fmla="*/ 9288594 w 10562585"/>
              <a:gd name="connsiteY3" fmla="*/ 2865486 h 3670551"/>
              <a:gd name="connsiteX4" fmla="*/ 2317558 w 10562585"/>
              <a:gd name="connsiteY4" fmla="*/ 2871895 h 3670551"/>
              <a:gd name="connsiteX5" fmla="*/ 1180889 w 10562585"/>
              <a:gd name="connsiteY5" fmla="*/ 3670551 h 3670551"/>
              <a:gd name="connsiteX6" fmla="*/ 0 w 10562585"/>
              <a:gd name="connsiteY6" fmla="*/ 2886448 h 3670551"/>
              <a:gd name="connsiteX7" fmla="*/ 2188 w 10562585"/>
              <a:gd name="connsiteY7" fmla="*/ 0 h 367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2585" h="3670551">
                <a:moveTo>
                  <a:pt x="2188" y="0"/>
                </a:moveTo>
                <a:lnTo>
                  <a:pt x="10562072" y="1"/>
                </a:lnTo>
                <a:cubicBezTo>
                  <a:pt x="10562585" y="67601"/>
                  <a:pt x="10562411" y="2145306"/>
                  <a:pt x="10561157" y="2188721"/>
                </a:cubicBezTo>
                <a:cubicBezTo>
                  <a:pt x="10083761" y="2860730"/>
                  <a:pt x="9705180" y="2870806"/>
                  <a:pt x="9288594" y="2865486"/>
                </a:cubicBezTo>
                <a:lnTo>
                  <a:pt x="2317558" y="2871895"/>
                </a:lnTo>
                <a:cubicBezTo>
                  <a:pt x="1740344" y="2905037"/>
                  <a:pt x="1372498" y="3207729"/>
                  <a:pt x="1180889" y="3670551"/>
                </a:cubicBezTo>
                <a:cubicBezTo>
                  <a:pt x="882535" y="2966774"/>
                  <a:pt x="278640" y="2885570"/>
                  <a:pt x="0" y="2886448"/>
                </a:cubicBezTo>
                <a:cubicBezTo>
                  <a:pt x="2067" y="2850935"/>
                  <a:pt x="3460" y="95582"/>
                  <a:pt x="2188" y="0"/>
                </a:cubicBezTo>
                <a:close/>
              </a:path>
            </a:pathLst>
          </a:custGeom>
          <a:solidFill>
            <a:schemeClr val="bg1"/>
          </a:solidFill>
          <a:ln w="12700" cmpd="sng" algn="ctr">
            <a:noFill/>
            <a:miter lim="800000"/>
            <a:headEnd/>
            <a:tailEnd/>
          </a:ln>
          <a:effectLst>
            <a:outerShdw blurRad="41275" dist="38100" dir="5400000" algn="t" rotWithShape="0">
              <a:schemeClr val="bg1">
                <a:lumMod val="65000"/>
                <a:alpha val="25000"/>
              </a:schemeClr>
            </a:outerShdw>
          </a:effectLst>
        </p:spPr>
        <p:txBody>
          <a:bodyPr wrap="square" lIns="48600" tIns="63180" rIns="48600" bIns="63180" rtlCol="0" anchor="ctr"/>
          <a:lstStyle/>
          <a:p>
            <a:pPr defTabSz="1143998" rtl="0"/>
            <a:r>
              <a:rPr lang="en-US" sz="1600" kern="1200" dirty="0" smtClean="0">
                <a:solidFill>
                  <a:prstClr val="white"/>
                </a:solidFill>
                <a:latin typeface="Arial"/>
                <a:ea typeface="+mn-ea"/>
                <a:cs typeface="Arial"/>
              </a:rPr>
              <a:t> </a:t>
            </a:r>
          </a:p>
        </p:txBody>
      </p:sp>
      <p:sp>
        <p:nvSpPr>
          <p:cNvPr id="2" name="Titre 1"/>
          <p:cNvSpPr>
            <a:spLocks noGrp="1"/>
          </p:cNvSpPr>
          <p:nvPr>
            <p:ph type="title" hasCustomPrompt="1"/>
          </p:nvPr>
        </p:nvSpPr>
        <p:spPr>
          <a:xfrm>
            <a:off x="0" y="1183559"/>
            <a:ext cx="13004800" cy="1625941"/>
          </a:xfrm>
          <a:prstGeom prst="rect">
            <a:avLst/>
          </a:prstGeom>
        </p:spPr>
        <p:txBody>
          <a:bodyPr lIns="394873" tIns="39488" rIns="39488" bIns="39488" anchor="ctr" anchorCtr="0"/>
          <a:lstStyle>
            <a:lvl1pPr algn="l">
              <a:defRPr>
                <a:solidFill>
                  <a:schemeClr val="tx1"/>
                </a:solidFill>
                <a:latin typeface="Arial" pitchFamily="34" charset="0"/>
                <a:cs typeface="Arial" pitchFamily="34" charset="0"/>
              </a:defRPr>
            </a:lvl1pPr>
          </a:lstStyle>
          <a:p>
            <a:pPr lvl="0"/>
            <a:r>
              <a:rPr lang="en-US" noProof="0" dirty="0" smtClean="0"/>
              <a:t>Click to edit Master text style</a:t>
            </a:r>
          </a:p>
        </p:txBody>
      </p:sp>
      <p:pic>
        <p:nvPicPr>
          <p:cNvPr id="19" name="Picture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118023" y="338861"/>
            <a:ext cx="2731241" cy="1283004"/>
          </a:xfrm>
          <a:prstGeom prst="rect">
            <a:avLst/>
          </a:prstGeom>
        </p:spPr>
      </p:pic>
      <p:sp>
        <p:nvSpPr>
          <p:cNvPr id="20" name="TextBox 19"/>
          <p:cNvSpPr txBox="1"/>
          <p:nvPr userDrawn="1"/>
        </p:nvSpPr>
        <p:spPr>
          <a:xfrm>
            <a:off x="10192396" y="233867"/>
            <a:ext cx="2930541" cy="1079783"/>
          </a:xfrm>
          <a:prstGeom prst="rect">
            <a:avLst/>
          </a:prstGeom>
          <a:noFill/>
        </p:spPr>
        <p:txBody>
          <a:bodyPr wrap="square" lIns="109221" tIns="54610" rIns="109221" bIns="54610" rtlCol="0">
            <a:spAutoFit/>
          </a:bodyPr>
          <a:lstStyle/>
          <a:p>
            <a:pPr algn="l" defTabSz="1143998" rtl="0"/>
            <a:r>
              <a:rPr lang="en-AU" sz="2700" kern="1200" dirty="0">
                <a:solidFill>
                  <a:srgbClr val="008CD3"/>
                </a:solidFill>
                <a:latin typeface="Raleway" pitchFamily="34" charset="0"/>
                <a:ea typeface="+mn-ea"/>
                <a:cs typeface="+mn-cs"/>
              </a:rPr>
              <a:t>#cgfintech</a:t>
            </a:r>
          </a:p>
          <a:p>
            <a:pPr indent="268393" algn="l" defTabSz="1143998" rtl="0"/>
            <a:r>
              <a:rPr lang="en-AU" sz="1800" kern="1200" dirty="0">
                <a:solidFill>
                  <a:srgbClr val="008CD3"/>
                </a:solidFill>
                <a:latin typeface="Raleway" pitchFamily="34" charset="0"/>
                <a:ea typeface="+mn-ea"/>
                <a:cs typeface="+mn-cs"/>
              </a:rPr>
              <a:t>@capgemini_aust</a:t>
            </a:r>
          </a:p>
          <a:p>
            <a:pPr indent="268393" algn="l" defTabSz="1143998" rtl="0"/>
            <a:r>
              <a:rPr lang="en-AU" sz="1800" kern="1200" dirty="0">
                <a:solidFill>
                  <a:srgbClr val="008CD3"/>
                </a:solidFill>
                <a:latin typeface="Raleway" pitchFamily="34" charset="0"/>
                <a:ea typeface="+mn-ea"/>
                <a:cs typeface="+mn-cs"/>
              </a:rPr>
              <a:t>@FinTechMelbourne</a:t>
            </a:r>
          </a:p>
        </p:txBody>
      </p:sp>
      <p:pic>
        <p:nvPicPr>
          <p:cNvPr id="21" name="Picture 2"/>
          <p:cNvPicPr>
            <a:picLocks noChangeAspect="1" noChangeArrowheads="1"/>
          </p:cNvPicPr>
          <p:nvPr userDrawn="1"/>
        </p:nvPicPr>
        <p:blipFill>
          <a:blip r:embed="rId9" cstate="print"/>
          <a:srcRect/>
          <a:stretch>
            <a:fillRect/>
          </a:stretch>
        </p:blipFill>
        <p:spPr bwMode="auto">
          <a:xfrm>
            <a:off x="9272795" y="445747"/>
            <a:ext cx="793943" cy="1058591"/>
          </a:xfrm>
          <a:prstGeom prst="rect">
            <a:avLst/>
          </a:prstGeom>
          <a:solidFill>
            <a:srgbClr val="008CD3"/>
          </a:solidFill>
          <a:ln w="9525">
            <a:noFill/>
            <a:miter lim="800000"/>
            <a:headEnd/>
            <a:tailEnd/>
          </a:ln>
        </p:spPr>
      </p:pic>
    </p:spTree>
    <p:extLst>
      <p:ext uri="{BB962C8B-B14F-4D97-AF65-F5344CB8AC3E}">
        <p14:creationId xmlns:p14="http://schemas.microsoft.com/office/powerpoint/2010/main" val="33267190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1514089"/>
            <a:ext cx="11704320" cy="1211051"/>
          </a:xfrm>
          <a:prstGeom prst="rect">
            <a:avLst/>
          </a:prstGeom>
        </p:spPr>
        <p:txBody>
          <a:bodyPr vert="horz"/>
          <a:lstStyle>
            <a:lvl1pPr>
              <a:defRPr>
                <a:solidFill>
                  <a:srgbClr val="336699"/>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240" y="2930599"/>
            <a:ext cx="11704320" cy="5734754"/>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50240" y="9040144"/>
            <a:ext cx="3034453" cy="519289"/>
          </a:xfrm>
          <a:prstGeom prst="rect">
            <a:avLst/>
          </a:prstGeom>
        </p:spPr>
        <p:txBody>
          <a:bodyPr anchor="b"/>
          <a:lstStyle>
            <a:lvl1pPr>
              <a:defRPr sz="1400">
                <a:solidFill>
                  <a:srgbClr val="696969"/>
                </a:solidFill>
                <a:latin typeface="Calibri" panose="020F0502020204030204" pitchFamily="34" charset="0"/>
              </a:defRPr>
            </a:lvl1pPr>
          </a:lstStyle>
          <a:p>
            <a:fld id="{F4903D22-ECE2-43EC-9986-03190B957B4C}" type="datetimeFigureOut">
              <a:rPr lang="en-AU" smtClean="0"/>
              <a:pPr/>
              <a:t>24/08/2017</a:t>
            </a:fld>
            <a:endParaRPr lang="en-AU" dirty="0"/>
          </a:p>
        </p:txBody>
      </p:sp>
      <p:sp>
        <p:nvSpPr>
          <p:cNvPr id="5" name="Footer Placeholder 4"/>
          <p:cNvSpPr>
            <a:spLocks noGrp="1"/>
          </p:cNvSpPr>
          <p:nvPr>
            <p:ph type="ftr" sz="quarter" idx="3"/>
          </p:nvPr>
        </p:nvSpPr>
        <p:spPr>
          <a:xfrm>
            <a:off x="4443308" y="9040144"/>
            <a:ext cx="4118187" cy="519289"/>
          </a:xfrm>
          <a:prstGeom prst="rect">
            <a:avLst/>
          </a:prstGeom>
        </p:spPr>
        <p:txBody>
          <a:bodyPr anchor="b"/>
          <a:lstStyle>
            <a:lvl1pPr algn="ctr">
              <a:defRPr sz="1400">
                <a:solidFill>
                  <a:srgbClr val="696969"/>
                </a:solidFill>
                <a:latin typeface="Calibri" panose="020F0502020204030204" pitchFamily="34" charset="0"/>
              </a:defRPr>
            </a:lvl1pPr>
          </a:lstStyle>
          <a:p>
            <a:endParaRPr lang="en-AU" dirty="0"/>
          </a:p>
        </p:txBody>
      </p:sp>
      <p:sp>
        <p:nvSpPr>
          <p:cNvPr id="6" name="Slide Number Placeholder 5"/>
          <p:cNvSpPr>
            <a:spLocks noGrp="1"/>
          </p:cNvSpPr>
          <p:nvPr>
            <p:ph type="sldNum" sz="quarter" idx="4"/>
          </p:nvPr>
        </p:nvSpPr>
        <p:spPr>
          <a:xfrm>
            <a:off x="9320107" y="9040144"/>
            <a:ext cx="3034453" cy="519289"/>
          </a:xfrm>
          <a:prstGeom prst="rect">
            <a:avLst/>
          </a:prstGeom>
        </p:spPr>
        <p:txBody>
          <a:bodyPr anchor="b"/>
          <a:lstStyle>
            <a:lvl1pPr algn="r">
              <a:defRPr sz="1400">
                <a:solidFill>
                  <a:srgbClr val="696969"/>
                </a:solidFill>
                <a:latin typeface="Calibri" panose="020F0502020204030204" pitchFamily="34" charset="0"/>
              </a:defRPr>
            </a:lvl1pPr>
          </a:lstStyle>
          <a:p>
            <a:fld id="{5F017B42-91F6-4C88-92FE-4A2259424B14}" type="slidenum">
              <a:rPr lang="en-AU" smtClean="0"/>
              <a:pPr/>
              <a:t>‹#›</a:t>
            </a:fld>
            <a:endParaRPr lang="en-AU" dirty="0"/>
          </a:p>
        </p:txBody>
      </p:sp>
    </p:spTree>
    <p:extLst>
      <p:ext uri="{BB962C8B-B14F-4D97-AF65-F5344CB8AC3E}">
        <p14:creationId xmlns:p14="http://schemas.microsoft.com/office/powerpoint/2010/main" val="170734019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ection Break 2">
    <p:spTree>
      <p:nvGrpSpPr>
        <p:cNvPr id="1" name=""/>
        <p:cNvGrpSpPr/>
        <p:nvPr/>
      </p:nvGrpSpPr>
      <p:grpSpPr>
        <a:xfrm>
          <a:off x="0" y="0"/>
          <a:ext cx="0" cy="0"/>
          <a:chOff x="0" y="0"/>
          <a:chExt cx="0" cy="0"/>
        </a:xfrm>
      </p:grpSpPr>
      <p:pic>
        <p:nvPicPr>
          <p:cNvPr id="435203" name="Picture 3" descr="D:\Live_2014\ABM\Aug\5\ANZ-Templates\source\ANZ Template images\ANZ-Visual-4.jpg"/>
          <p:cNvPicPr>
            <a:picLocks noChangeAspect="1" noChangeArrowheads="1"/>
          </p:cNvPicPr>
          <p:nvPr userDrawn="1"/>
        </p:nvPicPr>
        <p:blipFill>
          <a:blip r:embed="rId4"/>
          <a:srcRect l="7583" t="5512" b="6914"/>
          <a:stretch>
            <a:fillRect/>
          </a:stretch>
        </p:blipFill>
        <p:spPr bwMode="auto">
          <a:xfrm>
            <a:off x="-7845285" y="-6401318"/>
            <a:ext cx="13029809" cy="9265920"/>
          </a:xfrm>
          <a:prstGeom prst="rect">
            <a:avLst/>
          </a:prstGeom>
          <a:noFill/>
        </p:spPr>
      </p:pic>
      <p:graphicFrame>
        <p:nvGraphicFramePr>
          <p:cNvPr id="5" name="Object 4" hidden="1"/>
          <p:cNvGraphicFramePr>
            <a:graphicFrameLocks noChangeAspect="1"/>
          </p:cNvGraphicFramePr>
          <p:nvPr>
            <p:custDataLst>
              <p:tags r:id="rId2"/>
            </p:custDataLst>
          </p:nvPr>
        </p:nvGraphicFramePr>
        <p:xfrm>
          <a:off x="1" y="0"/>
          <a:ext cx="208411" cy="225778"/>
        </p:xfrm>
        <a:graphic>
          <a:graphicData uri="http://schemas.openxmlformats.org/presentationml/2006/ole">
            <mc:AlternateContent xmlns:mc="http://schemas.openxmlformats.org/markup-compatibility/2006">
              <mc:Choice xmlns:v="urn:schemas-microsoft-com:vml" Requires="v">
                <p:oleObj spid="_x0000_s13336"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7"/>
          <p:cNvSpPr/>
          <p:nvPr userDrawn="1"/>
        </p:nvSpPr>
        <p:spPr bwMode="auto">
          <a:xfrm>
            <a:off x="-2694" y="0"/>
            <a:ext cx="13008127" cy="4734802"/>
          </a:xfrm>
          <a:custGeom>
            <a:avLst/>
            <a:gdLst>
              <a:gd name="connsiteX0" fmla="*/ 0 w 10685085"/>
              <a:gd name="connsiteY0" fmla="*/ 0 h 684481"/>
              <a:gd name="connsiteX1" fmla="*/ 10685085 w 10685085"/>
              <a:gd name="connsiteY1" fmla="*/ 0 h 684481"/>
              <a:gd name="connsiteX2" fmla="*/ 10685085 w 10685085"/>
              <a:gd name="connsiteY2" fmla="*/ 684481 h 684481"/>
              <a:gd name="connsiteX3" fmla="*/ 0 w 10685085"/>
              <a:gd name="connsiteY3" fmla="*/ 684481 h 684481"/>
              <a:gd name="connsiteX4" fmla="*/ 0 w 10685085"/>
              <a:gd name="connsiteY4" fmla="*/ 0 h 684481"/>
              <a:gd name="connsiteX0" fmla="*/ 0 w 10685085"/>
              <a:gd name="connsiteY0" fmla="*/ 0 h 684481"/>
              <a:gd name="connsiteX1" fmla="*/ 10685085 w 10685085"/>
              <a:gd name="connsiteY1" fmla="*/ 0 h 684481"/>
              <a:gd name="connsiteX2" fmla="*/ 10685085 w 10685085"/>
              <a:gd name="connsiteY2" fmla="*/ 684481 h 684481"/>
              <a:gd name="connsiteX3" fmla="*/ 525849 w 10685085"/>
              <a:gd name="connsiteY3" fmla="*/ 678410 h 684481"/>
              <a:gd name="connsiteX4" fmla="*/ 0 w 10685085"/>
              <a:gd name="connsiteY4" fmla="*/ 684481 h 684481"/>
              <a:gd name="connsiteX5" fmla="*/ 0 w 10685085"/>
              <a:gd name="connsiteY5"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23183 w 10685085"/>
              <a:gd name="connsiteY6" fmla="*/ 684481 h 1022049"/>
              <a:gd name="connsiteX7" fmla="*/ 0 w 10685085"/>
              <a:gd name="connsiteY7" fmla="*/ 0 h 1022049"/>
              <a:gd name="connsiteX0" fmla="*/ 0 w 10673494"/>
              <a:gd name="connsiteY0" fmla="*/ 5825 h 1022049"/>
              <a:gd name="connsiteX1" fmla="*/ 10673494 w 10673494"/>
              <a:gd name="connsiteY1" fmla="*/ 0 h 1022049"/>
              <a:gd name="connsiteX2" fmla="*/ 10673494 w 10673494"/>
              <a:gd name="connsiteY2" fmla="*/ 303491 h 1022049"/>
              <a:gd name="connsiteX3" fmla="*/ 10211167 w 10673494"/>
              <a:gd name="connsiteY3" fmla="*/ 678410 h 1022049"/>
              <a:gd name="connsiteX4" fmla="*/ 1145874 w 10673494"/>
              <a:gd name="connsiteY4" fmla="*/ 670939 h 1022049"/>
              <a:gd name="connsiteX5" fmla="*/ 521729 w 10673494"/>
              <a:gd name="connsiteY5" fmla="*/ 1022049 h 1022049"/>
              <a:gd name="connsiteX6" fmla="*/ 11592 w 10673494"/>
              <a:gd name="connsiteY6" fmla="*/ 684481 h 1022049"/>
              <a:gd name="connsiteX7" fmla="*/ 0 w 10673494"/>
              <a:gd name="connsiteY7" fmla="*/ 5825 h 1022049"/>
              <a:gd name="connsiteX0" fmla="*/ 0 w 10673494"/>
              <a:gd name="connsiteY0" fmla="*/ 0 h 1045351"/>
              <a:gd name="connsiteX1" fmla="*/ 10673494 w 10673494"/>
              <a:gd name="connsiteY1" fmla="*/ 23302 h 1045351"/>
              <a:gd name="connsiteX2" fmla="*/ 10673494 w 10673494"/>
              <a:gd name="connsiteY2" fmla="*/ 326793 h 1045351"/>
              <a:gd name="connsiteX3" fmla="*/ 10211167 w 10673494"/>
              <a:gd name="connsiteY3" fmla="*/ 701712 h 1045351"/>
              <a:gd name="connsiteX4" fmla="*/ 1145874 w 10673494"/>
              <a:gd name="connsiteY4" fmla="*/ 694241 h 1045351"/>
              <a:gd name="connsiteX5" fmla="*/ 521729 w 10673494"/>
              <a:gd name="connsiteY5" fmla="*/ 1045351 h 1045351"/>
              <a:gd name="connsiteX6" fmla="*/ 11592 w 10673494"/>
              <a:gd name="connsiteY6" fmla="*/ 707783 h 1045351"/>
              <a:gd name="connsiteX7" fmla="*/ 0 w 10673494"/>
              <a:gd name="connsiteY7" fmla="*/ 0 h 1045351"/>
              <a:gd name="connsiteX0" fmla="*/ 0 w 10667698"/>
              <a:gd name="connsiteY0" fmla="*/ 0 h 1027875"/>
              <a:gd name="connsiteX1" fmla="*/ 10667698 w 10667698"/>
              <a:gd name="connsiteY1" fmla="*/ 5826 h 1027875"/>
              <a:gd name="connsiteX2" fmla="*/ 10667698 w 10667698"/>
              <a:gd name="connsiteY2" fmla="*/ 309317 h 1027875"/>
              <a:gd name="connsiteX3" fmla="*/ 10205371 w 10667698"/>
              <a:gd name="connsiteY3" fmla="*/ 684236 h 1027875"/>
              <a:gd name="connsiteX4" fmla="*/ 1140078 w 10667698"/>
              <a:gd name="connsiteY4" fmla="*/ 676765 h 1027875"/>
              <a:gd name="connsiteX5" fmla="*/ 515933 w 10667698"/>
              <a:gd name="connsiteY5" fmla="*/ 1027875 h 1027875"/>
              <a:gd name="connsiteX6" fmla="*/ 5796 w 10667698"/>
              <a:gd name="connsiteY6" fmla="*/ 690307 h 1027875"/>
              <a:gd name="connsiteX7" fmla="*/ 0 w 10667698"/>
              <a:gd name="connsiteY7" fmla="*/ 0 h 1027875"/>
              <a:gd name="connsiteX0" fmla="*/ 5796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5796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7441 w 10661902"/>
              <a:gd name="connsiteY4" fmla="*/ 6894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3758 w 10661902"/>
              <a:gd name="connsiteY4" fmla="*/ 62914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74432 h 1027875"/>
              <a:gd name="connsiteX7" fmla="*/ 0 w 10661901"/>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83957 h 1027875"/>
              <a:gd name="connsiteX7" fmla="*/ 0 w 10661901"/>
              <a:gd name="connsiteY7" fmla="*/ 0 h 1027875"/>
              <a:gd name="connsiteX0" fmla="*/ 0 w 10710088"/>
              <a:gd name="connsiteY0" fmla="*/ 0 h 1027875"/>
              <a:gd name="connsiteX1" fmla="*/ 10661901 w 10710088"/>
              <a:gd name="connsiteY1" fmla="*/ 5826 h 1027875"/>
              <a:gd name="connsiteX2" fmla="*/ 10661901 w 10710088"/>
              <a:gd name="connsiteY2" fmla="*/ 309317 h 1027875"/>
              <a:gd name="connsiteX3" fmla="*/ 10668871 w 10710088"/>
              <a:gd name="connsiteY3" fmla="*/ 684236 h 1027875"/>
              <a:gd name="connsiteX4" fmla="*/ 1140598 w 10710088"/>
              <a:gd name="connsiteY4" fmla="*/ 686290 h 1027875"/>
              <a:gd name="connsiteX5" fmla="*/ 560675 w 10710088"/>
              <a:gd name="connsiteY5" fmla="*/ 1027875 h 1027875"/>
              <a:gd name="connsiteX6" fmla="*/ 3158 w 10710088"/>
              <a:gd name="connsiteY6" fmla="*/ 683957 h 1027875"/>
              <a:gd name="connsiteX7" fmla="*/ 0 w 10710088"/>
              <a:gd name="connsiteY7" fmla="*/ 0 h 1027875"/>
              <a:gd name="connsiteX0" fmla="*/ 0 w 10668871"/>
              <a:gd name="connsiteY0" fmla="*/ 0 h 1027875"/>
              <a:gd name="connsiteX1" fmla="*/ 10661901 w 10668871"/>
              <a:gd name="connsiteY1" fmla="*/ 5826 h 1027875"/>
              <a:gd name="connsiteX2" fmla="*/ 10668871 w 10668871"/>
              <a:gd name="connsiteY2" fmla="*/ 684236 h 1027875"/>
              <a:gd name="connsiteX3" fmla="*/ 1140598 w 10668871"/>
              <a:gd name="connsiteY3" fmla="*/ 686290 h 1027875"/>
              <a:gd name="connsiteX4" fmla="*/ 560675 w 10668871"/>
              <a:gd name="connsiteY4" fmla="*/ 1027875 h 1027875"/>
              <a:gd name="connsiteX5" fmla="*/ 3158 w 10668871"/>
              <a:gd name="connsiteY5" fmla="*/ 683957 h 1027875"/>
              <a:gd name="connsiteX6" fmla="*/ 0 w 10668871"/>
              <a:gd name="connsiteY6" fmla="*/ 0 h 1027875"/>
              <a:gd name="connsiteX0" fmla="*/ 0 w 10662015"/>
              <a:gd name="connsiteY0" fmla="*/ 0 h 1027875"/>
              <a:gd name="connsiteX1" fmla="*/ 10661901 w 10662015"/>
              <a:gd name="connsiteY1" fmla="*/ 5826 h 1027875"/>
              <a:gd name="connsiteX2" fmla="*/ 10632772 w 10662015"/>
              <a:gd name="connsiteY2" fmla="*/ 684236 h 1027875"/>
              <a:gd name="connsiteX3" fmla="*/ 1140598 w 10662015"/>
              <a:gd name="connsiteY3" fmla="*/ 686290 h 1027875"/>
              <a:gd name="connsiteX4" fmla="*/ 560675 w 10662015"/>
              <a:gd name="connsiteY4" fmla="*/ 1027875 h 1027875"/>
              <a:gd name="connsiteX5" fmla="*/ 3158 w 10662015"/>
              <a:gd name="connsiteY5" fmla="*/ 683957 h 1027875"/>
              <a:gd name="connsiteX6" fmla="*/ 0 w 10662015"/>
              <a:gd name="connsiteY6" fmla="*/ 0 h 1027875"/>
              <a:gd name="connsiteX0" fmla="*/ 0 w 10632772"/>
              <a:gd name="connsiteY0" fmla="*/ 0 h 1027875"/>
              <a:gd name="connsiteX1" fmla="*/ 10616776 w 10632772"/>
              <a:gd name="connsiteY1" fmla="*/ 559150 h 1027875"/>
              <a:gd name="connsiteX2" fmla="*/ 10632772 w 10632772"/>
              <a:gd name="connsiteY2" fmla="*/ 684236 h 1027875"/>
              <a:gd name="connsiteX3" fmla="*/ 1140598 w 10632772"/>
              <a:gd name="connsiteY3" fmla="*/ 686290 h 1027875"/>
              <a:gd name="connsiteX4" fmla="*/ 560675 w 10632772"/>
              <a:gd name="connsiteY4" fmla="*/ 1027875 h 1027875"/>
              <a:gd name="connsiteX5" fmla="*/ 3158 w 10632772"/>
              <a:gd name="connsiteY5" fmla="*/ 683957 h 1027875"/>
              <a:gd name="connsiteX6" fmla="*/ 0 w 10632772"/>
              <a:gd name="connsiteY6" fmla="*/ 0 h 1027875"/>
              <a:gd name="connsiteX0" fmla="*/ 5867 w 10629614"/>
              <a:gd name="connsiteY0" fmla="*/ 12316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5867 w 10629614"/>
              <a:gd name="connsiteY6" fmla="*/ 12316 h 468725"/>
              <a:gd name="connsiteX0" fmla="*/ 0 w 10636382"/>
              <a:gd name="connsiteY0" fmla="*/ 12316 h 468725"/>
              <a:gd name="connsiteX1" fmla="*/ 10620386 w 10636382"/>
              <a:gd name="connsiteY1" fmla="*/ 0 h 468725"/>
              <a:gd name="connsiteX2" fmla="*/ 10636382 w 10636382"/>
              <a:gd name="connsiteY2" fmla="*/ 125086 h 468725"/>
              <a:gd name="connsiteX3" fmla="*/ 1144208 w 10636382"/>
              <a:gd name="connsiteY3" fmla="*/ 127140 h 468725"/>
              <a:gd name="connsiteX4" fmla="*/ 564285 w 10636382"/>
              <a:gd name="connsiteY4" fmla="*/ 468725 h 468725"/>
              <a:gd name="connsiteX5" fmla="*/ 6768 w 10636382"/>
              <a:gd name="connsiteY5" fmla="*/ 124807 h 468725"/>
              <a:gd name="connsiteX6" fmla="*/ 0 w 10636382"/>
              <a:gd name="connsiteY6" fmla="*/ 12316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451 w 10630556"/>
              <a:gd name="connsiteY5" fmla="*/ 124807 h 468725"/>
              <a:gd name="connsiteX6" fmla="*/ 0 w 10630556"/>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782750 w 11413306"/>
              <a:gd name="connsiteY0" fmla="*/ 2791 h 468725"/>
              <a:gd name="connsiteX1" fmla="*/ 11412612 w 11413306"/>
              <a:gd name="connsiteY1" fmla="*/ 0 h 468725"/>
              <a:gd name="connsiteX2" fmla="*/ 11412815 w 11413306"/>
              <a:gd name="connsiteY2" fmla="*/ 125086 h 468725"/>
              <a:gd name="connsiteX3" fmla="*/ 1920641 w 11413306"/>
              <a:gd name="connsiteY3" fmla="*/ 127140 h 468725"/>
              <a:gd name="connsiteX4" fmla="*/ 1340718 w 11413306"/>
              <a:gd name="connsiteY4" fmla="*/ 468725 h 468725"/>
              <a:gd name="connsiteX5" fmla="*/ 858696 w 11413306"/>
              <a:gd name="connsiteY5" fmla="*/ 125867 h 468725"/>
              <a:gd name="connsiteX6" fmla="*/ 782750 w 11413306"/>
              <a:gd name="connsiteY6" fmla="*/ 2791 h 468725"/>
              <a:gd name="connsiteX0" fmla="*/ 802813 w 11357561"/>
              <a:gd name="connsiteY0" fmla="*/ 2791 h 468725"/>
              <a:gd name="connsiteX1" fmla="*/ 11356867 w 11357561"/>
              <a:gd name="connsiteY1" fmla="*/ 0 h 468725"/>
              <a:gd name="connsiteX2" fmla="*/ 11357070 w 11357561"/>
              <a:gd name="connsiteY2" fmla="*/ 125086 h 468725"/>
              <a:gd name="connsiteX3" fmla="*/ 1864896 w 11357561"/>
              <a:gd name="connsiteY3" fmla="*/ 127140 h 468725"/>
              <a:gd name="connsiteX4" fmla="*/ 1284973 w 11357561"/>
              <a:gd name="connsiteY4" fmla="*/ 468725 h 468725"/>
              <a:gd name="connsiteX5" fmla="*/ 802951 w 11357561"/>
              <a:gd name="connsiteY5" fmla="*/ 125867 h 468725"/>
              <a:gd name="connsiteX6" fmla="*/ 802813 w 11357561"/>
              <a:gd name="connsiteY6" fmla="*/ 2791 h 468725"/>
              <a:gd name="connsiteX0" fmla="*/ 341552 w 10896300"/>
              <a:gd name="connsiteY0" fmla="*/ 2791 h 468725"/>
              <a:gd name="connsiteX1" fmla="*/ 10895606 w 10896300"/>
              <a:gd name="connsiteY1" fmla="*/ 0 h 468725"/>
              <a:gd name="connsiteX2" fmla="*/ 10895809 w 10896300"/>
              <a:gd name="connsiteY2" fmla="*/ 125086 h 468725"/>
              <a:gd name="connsiteX3" fmla="*/ 1403635 w 10896300"/>
              <a:gd name="connsiteY3" fmla="*/ 127140 h 468725"/>
              <a:gd name="connsiteX4" fmla="*/ 823712 w 10896300"/>
              <a:gd name="connsiteY4" fmla="*/ 468725 h 468725"/>
              <a:gd name="connsiteX5" fmla="*/ 341690 w 10896300"/>
              <a:gd name="connsiteY5" fmla="*/ 125867 h 468725"/>
              <a:gd name="connsiteX6" fmla="*/ 341552 w 10896300"/>
              <a:gd name="connsiteY6" fmla="*/ 2791 h 468725"/>
              <a:gd name="connsiteX0" fmla="*/ 41143 w 10595891"/>
              <a:gd name="connsiteY0" fmla="*/ 2791 h 468725"/>
              <a:gd name="connsiteX1" fmla="*/ 10595197 w 10595891"/>
              <a:gd name="connsiteY1" fmla="*/ 0 h 468725"/>
              <a:gd name="connsiteX2" fmla="*/ 10595400 w 10595891"/>
              <a:gd name="connsiteY2" fmla="*/ 125086 h 468725"/>
              <a:gd name="connsiteX3" fmla="*/ 1103226 w 10595891"/>
              <a:gd name="connsiteY3" fmla="*/ 127140 h 468725"/>
              <a:gd name="connsiteX4" fmla="*/ 523303 w 10595891"/>
              <a:gd name="connsiteY4" fmla="*/ 468725 h 468725"/>
              <a:gd name="connsiteX5" fmla="*/ 41281 w 10595891"/>
              <a:gd name="connsiteY5" fmla="*/ 125867 h 468725"/>
              <a:gd name="connsiteX6" fmla="*/ 41143 w 1059589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44066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44066 h 468725"/>
              <a:gd name="connsiteX0" fmla="*/ 433 w 10554690"/>
              <a:gd name="connsiteY0" fmla="*/ 5966 h 430625"/>
              <a:gd name="connsiteX1" fmla="*/ 10551351 w 10554690"/>
              <a:gd name="connsiteY1" fmla="*/ 0 h 430625"/>
              <a:gd name="connsiteX2" fmla="*/ 10554690 w 10554690"/>
              <a:gd name="connsiteY2" fmla="*/ 86986 h 430625"/>
              <a:gd name="connsiteX3" fmla="*/ 1062516 w 10554690"/>
              <a:gd name="connsiteY3" fmla="*/ 89040 h 430625"/>
              <a:gd name="connsiteX4" fmla="*/ 482593 w 10554690"/>
              <a:gd name="connsiteY4" fmla="*/ 430625 h 430625"/>
              <a:gd name="connsiteX5" fmla="*/ 571 w 10554690"/>
              <a:gd name="connsiteY5" fmla="*/ 101571 h 430625"/>
              <a:gd name="connsiteX6" fmla="*/ 433 w 10554690"/>
              <a:gd name="connsiteY6" fmla="*/ 5966 h 430625"/>
              <a:gd name="connsiteX0" fmla="*/ 433 w 10554690"/>
              <a:gd name="connsiteY0" fmla="*/ 5966 h 427450"/>
              <a:gd name="connsiteX1" fmla="*/ 10551351 w 10554690"/>
              <a:gd name="connsiteY1" fmla="*/ 0 h 427450"/>
              <a:gd name="connsiteX2" fmla="*/ 10554690 w 10554690"/>
              <a:gd name="connsiteY2" fmla="*/ 86986 h 427450"/>
              <a:gd name="connsiteX3" fmla="*/ 1062516 w 10554690"/>
              <a:gd name="connsiteY3" fmla="*/ 89040 h 427450"/>
              <a:gd name="connsiteX4" fmla="*/ 482593 w 10554690"/>
              <a:gd name="connsiteY4" fmla="*/ 427450 h 427450"/>
              <a:gd name="connsiteX5" fmla="*/ 571 w 10554690"/>
              <a:gd name="connsiteY5" fmla="*/ 101571 h 427450"/>
              <a:gd name="connsiteX6" fmla="*/ 433 w 10554690"/>
              <a:gd name="connsiteY6" fmla="*/ 5966 h 427450"/>
              <a:gd name="connsiteX0" fmla="*/ 433 w 10554690"/>
              <a:gd name="connsiteY0" fmla="*/ 5966 h 427450"/>
              <a:gd name="connsiteX1" fmla="*/ 10551351 w 10554690"/>
              <a:gd name="connsiteY1" fmla="*/ 0 h 427450"/>
              <a:gd name="connsiteX2" fmla="*/ 10554690 w 10554690"/>
              <a:gd name="connsiteY2" fmla="*/ 86986 h 427450"/>
              <a:gd name="connsiteX3" fmla="*/ 10274940 w 10554690"/>
              <a:gd name="connsiteY3" fmla="*/ 87717 h 427450"/>
              <a:gd name="connsiteX4" fmla="*/ 1062516 w 10554690"/>
              <a:gd name="connsiteY4" fmla="*/ 89040 h 427450"/>
              <a:gd name="connsiteX5" fmla="*/ 482593 w 10554690"/>
              <a:gd name="connsiteY5" fmla="*/ 427450 h 427450"/>
              <a:gd name="connsiteX6" fmla="*/ 571 w 10554690"/>
              <a:gd name="connsiteY6" fmla="*/ 101571 h 427450"/>
              <a:gd name="connsiteX7" fmla="*/ 433 w 10554690"/>
              <a:gd name="connsiteY7" fmla="*/ 5966 h 427450"/>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60438 h 481922"/>
              <a:gd name="connsiteX1" fmla="*/ 10551351 w 10554691"/>
              <a:gd name="connsiteY1" fmla="*/ 54472 h 481922"/>
              <a:gd name="connsiteX2" fmla="*/ 10554691 w 10554691"/>
              <a:gd name="connsiteY2" fmla="*/ 49383 h 481922"/>
              <a:gd name="connsiteX3" fmla="*/ 10274940 w 10554691"/>
              <a:gd name="connsiteY3" fmla="*/ 142189 h 481922"/>
              <a:gd name="connsiteX4" fmla="*/ 1062516 w 10554691"/>
              <a:gd name="connsiteY4" fmla="*/ 143512 h 481922"/>
              <a:gd name="connsiteX5" fmla="*/ 482593 w 10554691"/>
              <a:gd name="connsiteY5" fmla="*/ 481922 h 481922"/>
              <a:gd name="connsiteX6" fmla="*/ 571 w 10554691"/>
              <a:gd name="connsiteY6" fmla="*/ 156043 h 481922"/>
              <a:gd name="connsiteX7" fmla="*/ 433 w 10554691"/>
              <a:gd name="connsiteY7" fmla="*/ 60438 h 481922"/>
              <a:gd name="connsiteX0" fmla="*/ 433 w 11661532"/>
              <a:gd name="connsiteY0" fmla="*/ 5966 h 427450"/>
              <a:gd name="connsiteX1" fmla="*/ 10551351 w 11661532"/>
              <a:gd name="connsiteY1" fmla="*/ 0 h 427450"/>
              <a:gd name="connsiteX2" fmla="*/ 10274940 w 11661532"/>
              <a:gd name="connsiteY2" fmla="*/ 87717 h 427450"/>
              <a:gd name="connsiteX3" fmla="*/ 1062516 w 11661532"/>
              <a:gd name="connsiteY3" fmla="*/ 89040 h 427450"/>
              <a:gd name="connsiteX4" fmla="*/ 482593 w 11661532"/>
              <a:gd name="connsiteY4" fmla="*/ 427450 h 427450"/>
              <a:gd name="connsiteX5" fmla="*/ 571 w 11661532"/>
              <a:gd name="connsiteY5" fmla="*/ 101571 h 427450"/>
              <a:gd name="connsiteX6" fmla="*/ 433 w 11661532"/>
              <a:gd name="connsiteY6" fmla="*/ 5966 h 427450"/>
              <a:gd name="connsiteX0" fmla="*/ 433 w 11071037"/>
              <a:gd name="connsiteY0" fmla="*/ 6015 h 427499"/>
              <a:gd name="connsiteX1" fmla="*/ 10551351 w 11071037"/>
              <a:gd name="connsiteY1" fmla="*/ 49 h 427499"/>
              <a:gd name="connsiteX2" fmla="*/ 10274940 w 11071037"/>
              <a:gd name="connsiteY2" fmla="*/ 87766 h 427499"/>
              <a:gd name="connsiteX3" fmla="*/ 1062516 w 11071037"/>
              <a:gd name="connsiteY3" fmla="*/ 89089 h 427499"/>
              <a:gd name="connsiteX4" fmla="*/ 482593 w 11071037"/>
              <a:gd name="connsiteY4" fmla="*/ 427499 h 427499"/>
              <a:gd name="connsiteX5" fmla="*/ 571 w 11071037"/>
              <a:gd name="connsiteY5" fmla="*/ 101620 h 427499"/>
              <a:gd name="connsiteX6" fmla="*/ 433 w 11071037"/>
              <a:gd name="connsiteY6" fmla="*/ 6015 h 427499"/>
              <a:gd name="connsiteX0" fmla="*/ 433 w 11057538"/>
              <a:gd name="connsiteY0" fmla="*/ 5966 h 427450"/>
              <a:gd name="connsiteX1" fmla="*/ 10551351 w 11057538"/>
              <a:gd name="connsiteY1" fmla="*/ 0 h 427450"/>
              <a:gd name="connsiteX2" fmla="*/ 10274940 w 11057538"/>
              <a:gd name="connsiteY2" fmla="*/ 87717 h 427450"/>
              <a:gd name="connsiteX3" fmla="*/ 1062516 w 11057538"/>
              <a:gd name="connsiteY3" fmla="*/ 89040 h 427450"/>
              <a:gd name="connsiteX4" fmla="*/ 482593 w 11057538"/>
              <a:gd name="connsiteY4" fmla="*/ 427450 h 427450"/>
              <a:gd name="connsiteX5" fmla="*/ 571 w 11057538"/>
              <a:gd name="connsiteY5" fmla="*/ 101571 h 427450"/>
              <a:gd name="connsiteX6" fmla="*/ 433 w 11057538"/>
              <a:gd name="connsiteY6" fmla="*/ 5966 h 427450"/>
              <a:gd name="connsiteX0" fmla="*/ 433 w 10551351"/>
              <a:gd name="connsiteY0" fmla="*/ 5966 h 427450"/>
              <a:gd name="connsiteX1" fmla="*/ 10551351 w 10551351"/>
              <a:gd name="connsiteY1" fmla="*/ 0 h 427450"/>
              <a:gd name="connsiteX2" fmla="*/ 10274940 w 10551351"/>
              <a:gd name="connsiteY2" fmla="*/ 87717 h 427450"/>
              <a:gd name="connsiteX3" fmla="*/ 1062516 w 10551351"/>
              <a:gd name="connsiteY3" fmla="*/ 89040 h 427450"/>
              <a:gd name="connsiteX4" fmla="*/ 482593 w 10551351"/>
              <a:gd name="connsiteY4" fmla="*/ 427450 h 427450"/>
              <a:gd name="connsiteX5" fmla="*/ 571 w 10551351"/>
              <a:gd name="connsiteY5" fmla="*/ 101571 h 427450"/>
              <a:gd name="connsiteX6" fmla="*/ 433 w 10551351"/>
              <a:gd name="connsiteY6" fmla="*/ 5966 h 427450"/>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0 w 11177990"/>
              <a:gd name="connsiteY6" fmla="*/ 2791 h 341725"/>
              <a:gd name="connsiteX0" fmla="*/ 780014 w 11958004"/>
              <a:gd name="connsiteY0" fmla="*/ 2791 h 341725"/>
              <a:gd name="connsiteX1" fmla="*/ 11958004 w 11958004"/>
              <a:gd name="connsiteY1" fmla="*/ 0 h 341725"/>
              <a:gd name="connsiteX2" fmla="*/ 11681593 w 11958004"/>
              <a:gd name="connsiteY2" fmla="*/ 87717 h 341725"/>
              <a:gd name="connsiteX3" fmla="*/ 2469169 w 11958004"/>
              <a:gd name="connsiteY3" fmla="*/ 89040 h 341725"/>
              <a:gd name="connsiteX4" fmla="*/ 1889246 w 11958004"/>
              <a:gd name="connsiteY4" fmla="*/ 341725 h 341725"/>
              <a:gd name="connsiteX5" fmla="*/ 1407224 w 11958004"/>
              <a:gd name="connsiteY5" fmla="*/ 101571 h 341725"/>
              <a:gd name="connsiteX6" fmla="*/ 998158 w 11958004"/>
              <a:gd name="connsiteY6" fmla="*/ 40093 h 341725"/>
              <a:gd name="connsiteX7" fmla="*/ 780014 w 11958004"/>
              <a:gd name="connsiteY7" fmla="*/ 2791 h 341725"/>
              <a:gd name="connsiteX0" fmla="*/ 758495 w 11936485"/>
              <a:gd name="connsiteY0" fmla="*/ 2791 h 341725"/>
              <a:gd name="connsiteX1" fmla="*/ 11936485 w 11936485"/>
              <a:gd name="connsiteY1" fmla="*/ 0 h 341725"/>
              <a:gd name="connsiteX2" fmla="*/ 11660074 w 11936485"/>
              <a:gd name="connsiteY2" fmla="*/ 87717 h 341725"/>
              <a:gd name="connsiteX3" fmla="*/ 2447650 w 11936485"/>
              <a:gd name="connsiteY3" fmla="*/ 89040 h 341725"/>
              <a:gd name="connsiteX4" fmla="*/ 1867727 w 11936485"/>
              <a:gd name="connsiteY4" fmla="*/ 341725 h 341725"/>
              <a:gd name="connsiteX5" fmla="*/ 1385705 w 11936485"/>
              <a:gd name="connsiteY5" fmla="*/ 101571 h 341725"/>
              <a:gd name="connsiteX6" fmla="*/ 976639 w 11936485"/>
              <a:gd name="connsiteY6" fmla="*/ 40093 h 341725"/>
              <a:gd name="connsiteX7" fmla="*/ 758495 w 11936485"/>
              <a:gd name="connsiteY7" fmla="*/ 2791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218144 w 11177990"/>
              <a:gd name="connsiteY6" fmla="*/ 40093 h 341725"/>
              <a:gd name="connsiteX7" fmla="*/ 0 w 11177990"/>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1179321"/>
              <a:gd name="connsiteY0" fmla="*/ 2791 h 341725"/>
              <a:gd name="connsiteX1" fmla="*/ 11179321 w 11179321"/>
              <a:gd name="connsiteY1" fmla="*/ 0 h 341725"/>
              <a:gd name="connsiteX2" fmla="*/ 10567427 w 11179321"/>
              <a:gd name="connsiteY2" fmla="*/ 90892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0600099"/>
              <a:gd name="connsiteY0" fmla="*/ 2791 h 341725"/>
              <a:gd name="connsiteX1" fmla="*/ 10561656 w 10600099"/>
              <a:gd name="connsiteY1" fmla="*/ 0 h 341725"/>
              <a:gd name="connsiteX2" fmla="*/ 10567427 w 10600099"/>
              <a:gd name="connsiteY2" fmla="*/ 90892 h 341725"/>
              <a:gd name="connsiteX3" fmla="*/ 1690486 w 10600099"/>
              <a:gd name="connsiteY3" fmla="*/ 89040 h 341725"/>
              <a:gd name="connsiteX4" fmla="*/ 1110563 w 10600099"/>
              <a:gd name="connsiteY4" fmla="*/ 341725 h 341725"/>
              <a:gd name="connsiteX5" fmla="*/ 628541 w 10600099"/>
              <a:gd name="connsiteY5" fmla="*/ 101571 h 341725"/>
              <a:gd name="connsiteX6" fmla="*/ 0 w 10600099"/>
              <a:gd name="connsiteY6" fmla="*/ 103593 h 341725"/>
              <a:gd name="connsiteX7" fmla="*/ 1331 w 10600099"/>
              <a:gd name="connsiteY7" fmla="*/ 2791 h 341725"/>
              <a:gd name="connsiteX0" fmla="*/ 1331 w 10567427"/>
              <a:gd name="connsiteY0" fmla="*/ 2791 h 341725"/>
              <a:gd name="connsiteX1" fmla="*/ 10561656 w 10567427"/>
              <a:gd name="connsiteY1" fmla="*/ 0 h 341725"/>
              <a:gd name="connsiteX2" fmla="*/ 10567427 w 10567427"/>
              <a:gd name="connsiteY2" fmla="*/ 90892 h 341725"/>
              <a:gd name="connsiteX3" fmla="*/ 1690486 w 10567427"/>
              <a:gd name="connsiteY3" fmla="*/ 89040 h 341725"/>
              <a:gd name="connsiteX4" fmla="*/ 1110563 w 10567427"/>
              <a:gd name="connsiteY4" fmla="*/ 341725 h 341725"/>
              <a:gd name="connsiteX5" fmla="*/ 628541 w 10567427"/>
              <a:gd name="connsiteY5" fmla="*/ 101571 h 341725"/>
              <a:gd name="connsiteX6" fmla="*/ 0 w 10567427"/>
              <a:gd name="connsiteY6" fmla="*/ 103593 h 341725"/>
              <a:gd name="connsiteX7" fmla="*/ 1331 w 10567427"/>
              <a:gd name="connsiteY7" fmla="*/ 2791 h 341725"/>
              <a:gd name="connsiteX0" fmla="*/ 1331 w 10561687"/>
              <a:gd name="connsiteY0" fmla="*/ 2791 h 341725"/>
              <a:gd name="connsiteX1" fmla="*/ 10561656 w 10561687"/>
              <a:gd name="connsiteY1" fmla="*/ 0 h 341725"/>
              <a:gd name="connsiteX2" fmla="*/ 10561157 w 10561687"/>
              <a:gd name="connsiteY2" fmla="*/ 90892 h 341725"/>
              <a:gd name="connsiteX3" fmla="*/ 1690486 w 10561687"/>
              <a:gd name="connsiteY3" fmla="*/ 89040 h 341725"/>
              <a:gd name="connsiteX4" fmla="*/ 1110563 w 10561687"/>
              <a:gd name="connsiteY4" fmla="*/ 341725 h 341725"/>
              <a:gd name="connsiteX5" fmla="*/ 628541 w 10561687"/>
              <a:gd name="connsiteY5" fmla="*/ 101571 h 341725"/>
              <a:gd name="connsiteX6" fmla="*/ 0 w 10561687"/>
              <a:gd name="connsiteY6" fmla="*/ 103593 h 341725"/>
              <a:gd name="connsiteX7" fmla="*/ 1331 w 10561687"/>
              <a:gd name="connsiteY7" fmla="*/ 2791 h 341725"/>
              <a:gd name="connsiteX0" fmla="*/ 1331 w 10562072"/>
              <a:gd name="connsiteY0" fmla="*/ 2791 h 341725"/>
              <a:gd name="connsiteX1" fmla="*/ 10561656 w 10562072"/>
              <a:gd name="connsiteY1" fmla="*/ 0 h 341725"/>
              <a:gd name="connsiteX2" fmla="*/ 10561157 w 10562072"/>
              <a:gd name="connsiteY2" fmla="*/ 90892 h 341725"/>
              <a:gd name="connsiteX3" fmla="*/ 1690486 w 10562072"/>
              <a:gd name="connsiteY3" fmla="*/ 89040 h 341725"/>
              <a:gd name="connsiteX4" fmla="*/ 1110563 w 10562072"/>
              <a:gd name="connsiteY4" fmla="*/ 341725 h 341725"/>
              <a:gd name="connsiteX5" fmla="*/ 628541 w 10562072"/>
              <a:gd name="connsiteY5" fmla="*/ 101571 h 341725"/>
              <a:gd name="connsiteX6" fmla="*/ 0 w 10562072"/>
              <a:gd name="connsiteY6" fmla="*/ 103593 h 341725"/>
              <a:gd name="connsiteX7" fmla="*/ 1331 w 10562072"/>
              <a:gd name="connsiteY7" fmla="*/ 2791 h 341725"/>
              <a:gd name="connsiteX0" fmla="*/ 1331 w 10562072"/>
              <a:gd name="connsiteY0" fmla="*/ 2791 h 887696"/>
              <a:gd name="connsiteX1" fmla="*/ 10561656 w 10562072"/>
              <a:gd name="connsiteY1" fmla="*/ 0 h 887696"/>
              <a:gd name="connsiteX2" fmla="*/ 10561157 w 10562072"/>
              <a:gd name="connsiteY2" fmla="*/ 90892 h 887696"/>
              <a:gd name="connsiteX3" fmla="*/ 1690486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702"/>
              <a:gd name="connsiteX1" fmla="*/ 10561656 w 10562072"/>
              <a:gd name="connsiteY1" fmla="*/ 0 h 887702"/>
              <a:gd name="connsiteX2" fmla="*/ 10561157 w 10562072"/>
              <a:gd name="connsiteY2" fmla="*/ 90892 h 887702"/>
              <a:gd name="connsiteX3" fmla="*/ 2317558 w 10562072"/>
              <a:gd name="connsiteY3" fmla="*/ 89040 h 887702"/>
              <a:gd name="connsiteX4" fmla="*/ 1180889 w 10562072"/>
              <a:gd name="connsiteY4" fmla="*/ 887696 h 887702"/>
              <a:gd name="connsiteX5" fmla="*/ 0 w 10562072"/>
              <a:gd name="connsiteY5" fmla="*/ 103593 h 887702"/>
              <a:gd name="connsiteX6" fmla="*/ 1331 w 10562072"/>
              <a:gd name="connsiteY6" fmla="*/ 2791 h 887702"/>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0 w 10568342"/>
              <a:gd name="connsiteY0" fmla="*/ 0 h 2916892"/>
              <a:gd name="connsiteX1" fmla="*/ 10567926 w 10568342"/>
              <a:gd name="connsiteY1" fmla="*/ 2029196 h 2916892"/>
              <a:gd name="connsiteX2" fmla="*/ 10567427 w 10568342"/>
              <a:gd name="connsiteY2" fmla="*/ 2120088 h 2916892"/>
              <a:gd name="connsiteX3" fmla="*/ 2323828 w 10568342"/>
              <a:gd name="connsiteY3" fmla="*/ 2118236 h 2916892"/>
              <a:gd name="connsiteX4" fmla="*/ 1187159 w 10568342"/>
              <a:gd name="connsiteY4" fmla="*/ 2916892 h 2916892"/>
              <a:gd name="connsiteX5" fmla="*/ 6270 w 10568342"/>
              <a:gd name="connsiteY5" fmla="*/ 2132789 h 2916892"/>
              <a:gd name="connsiteX6" fmla="*/ 0 w 10568342"/>
              <a:gd name="connsiteY6" fmla="*/ 0 h 2916892"/>
              <a:gd name="connsiteX0" fmla="*/ 0 w 10575943"/>
              <a:gd name="connsiteY0" fmla="*/ 0 h 2955377"/>
              <a:gd name="connsiteX1" fmla="*/ 10575527 w 10575943"/>
              <a:gd name="connsiteY1" fmla="*/ 2067681 h 2955377"/>
              <a:gd name="connsiteX2" fmla="*/ 10575028 w 10575943"/>
              <a:gd name="connsiteY2" fmla="*/ 2158573 h 2955377"/>
              <a:gd name="connsiteX3" fmla="*/ 2331429 w 10575943"/>
              <a:gd name="connsiteY3" fmla="*/ 2156721 h 2955377"/>
              <a:gd name="connsiteX4" fmla="*/ 1194760 w 10575943"/>
              <a:gd name="connsiteY4" fmla="*/ 2955377 h 2955377"/>
              <a:gd name="connsiteX5" fmla="*/ 13871 w 10575943"/>
              <a:gd name="connsiteY5" fmla="*/ 2171274 h 2955377"/>
              <a:gd name="connsiteX6" fmla="*/ 0 w 10575943"/>
              <a:gd name="connsiteY6" fmla="*/ 0 h 2955377"/>
              <a:gd name="connsiteX0" fmla="*/ 267371 w 10562072"/>
              <a:gd name="connsiteY0" fmla="*/ 0 h 2685985"/>
              <a:gd name="connsiteX1" fmla="*/ 10561656 w 10562072"/>
              <a:gd name="connsiteY1" fmla="*/ 1798289 h 2685985"/>
              <a:gd name="connsiteX2" fmla="*/ 10561157 w 10562072"/>
              <a:gd name="connsiteY2" fmla="*/ 1889181 h 2685985"/>
              <a:gd name="connsiteX3" fmla="*/ 2317558 w 10562072"/>
              <a:gd name="connsiteY3" fmla="*/ 1887329 h 2685985"/>
              <a:gd name="connsiteX4" fmla="*/ 1180889 w 10562072"/>
              <a:gd name="connsiteY4" fmla="*/ 2685985 h 2685985"/>
              <a:gd name="connsiteX5" fmla="*/ 0 w 10562072"/>
              <a:gd name="connsiteY5" fmla="*/ 1901882 h 2685985"/>
              <a:gd name="connsiteX6" fmla="*/ 267371 w 10562072"/>
              <a:gd name="connsiteY6" fmla="*/ 0 h 2685985"/>
              <a:gd name="connsiteX0" fmla="*/ 1331 w 10562072"/>
              <a:gd name="connsiteY0" fmla="*/ 0 h 2955377"/>
              <a:gd name="connsiteX1" fmla="*/ 10561656 w 10562072"/>
              <a:gd name="connsiteY1" fmla="*/ 2067681 h 2955377"/>
              <a:gd name="connsiteX2" fmla="*/ 10561157 w 10562072"/>
              <a:gd name="connsiteY2" fmla="*/ 2158573 h 2955377"/>
              <a:gd name="connsiteX3" fmla="*/ 2317558 w 10562072"/>
              <a:gd name="connsiteY3" fmla="*/ 2156721 h 2955377"/>
              <a:gd name="connsiteX4" fmla="*/ 1180889 w 10562072"/>
              <a:gd name="connsiteY4" fmla="*/ 2955377 h 2955377"/>
              <a:gd name="connsiteX5" fmla="*/ 0 w 10562072"/>
              <a:gd name="connsiteY5" fmla="*/ 2171274 h 2955377"/>
              <a:gd name="connsiteX6" fmla="*/ 1331 w 10562072"/>
              <a:gd name="connsiteY6" fmla="*/ 0 h 2955377"/>
              <a:gd name="connsiteX0" fmla="*/ 1331 w 10562072"/>
              <a:gd name="connsiteY0" fmla="*/ 2791 h 2958168"/>
              <a:gd name="connsiteX1" fmla="*/ 10561655 w 10562072"/>
              <a:gd name="connsiteY1" fmla="*/ 0 h 2958168"/>
              <a:gd name="connsiteX2" fmla="*/ 10561157 w 10562072"/>
              <a:gd name="connsiteY2" fmla="*/ 2161364 h 2958168"/>
              <a:gd name="connsiteX3" fmla="*/ 2317558 w 10562072"/>
              <a:gd name="connsiteY3" fmla="*/ 2159512 h 2958168"/>
              <a:gd name="connsiteX4" fmla="*/ 1180889 w 10562072"/>
              <a:gd name="connsiteY4" fmla="*/ 2958168 h 2958168"/>
              <a:gd name="connsiteX5" fmla="*/ 0 w 10562072"/>
              <a:gd name="connsiteY5" fmla="*/ 2174065 h 2958168"/>
              <a:gd name="connsiteX6" fmla="*/ 1331 w 10562072"/>
              <a:gd name="connsiteY6" fmla="*/ 2791 h 2958168"/>
              <a:gd name="connsiteX0" fmla="*/ 1331 w 10562072"/>
              <a:gd name="connsiteY0" fmla="*/ 2791 h 2958168"/>
              <a:gd name="connsiteX1" fmla="*/ 10561655 w 10562072"/>
              <a:gd name="connsiteY1" fmla="*/ 0 h 2958168"/>
              <a:gd name="connsiteX2" fmla="*/ 10561157 w 10562072"/>
              <a:gd name="connsiteY2" fmla="*/ 2161364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7"/>
              <a:gd name="connsiteY0" fmla="*/ 2791 h 2958168"/>
              <a:gd name="connsiteX1" fmla="*/ 10561655 w 10561657"/>
              <a:gd name="connsiteY1" fmla="*/ 0 h 2958168"/>
              <a:gd name="connsiteX2" fmla="*/ 10469943 w 10561657"/>
              <a:gd name="connsiteY2" fmla="*/ 668161 h 2958168"/>
              <a:gd name="connsiteX3" fmla="*/ 9288594 w 10561657"/>
              <a:gd name="connsiteY3" fmla="*/ 2153103 h 2958168"/>
              <a:gd name="connsiteX4" fmla="*/ 2317558 w 10561657"/>
              <a:gd name="connsiteY4" fmla="*/ 2159512 h 2958168"/>
              <a:gd name="connsiteX5" fmla="*/ 1180889 w 10561657"/>
              <a:gd name="connsiteY5" fmla="*/ 2958168 h 2958168"/>
              <a:gd name="connsiteX6" fmla="*/ 0 w 10561657"/>
              <a:gd name="connsiteY6" fmla="*/ 2174065 h 2958168"/>
              <a:gd name="connsiteX7" fmla="*/ 1331 w 10561657"/>
              <a:gd name="connsiteY7" fmla="*/ 2791 h 2958168"/>
              <a:gd name="connsiteX0" fmla="*/ 1331 w 10562072"/>
              <a:gd name="connsiteY0" fmla="*/ 2791 h 2958168"/>
              <a:gd name="connsiteX1" fmla="*/ 10561655 w 10562072"/>
              <a:gd name="connsiteY1" fmla="*/ 0 h 2958168"/>
              <a:gd name="connsiteX2" fmla="*/ 10561157 w 10562072"/>
              <a:gd name="connsiteY2" fmla="*/ 1468641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5"/>
              <a:gd name="connsiteY0" fmla="*/ 2791 h 2958168"/>
              <a:gd name="connsiteX1" fmla="*/ 10561655 w 10561655"/>
              <a:gd name="connsiteY1" fmla="*/ 0 h 2958168"/>
              <a:gd name="connsiteX2" fmla="*/ 10196302 w 10561655"/>
              <a:gd name="connsiteY2" fmla="*/ 1183855 h 2958168"/>
              <a:gd name="connsiteX3" fmla="*/ 9288594 w 10561655"/>
              <a:gd name="connsiteY3" fmla="*/ 2153103 h 2958168"/>
              <a:gd name="connsiteX4" fmla="*/ 2317558 w 10561655"/>
              <a:gd name="connsiteY4" fmla="*/ 2159512 h 2958168"/>
              <a:gd name="connsiteX5" fmla="*/ 1180889 w 10561655"/>
              <a:gd name="connsiteY5" fmla="*/ 2958168 h 2958168"/>
              <a:gd name="connsiteX6" fmla="*/ 0 w 10561655"/>
              <a:gd name="connsiteY6" fmla="*/ 2174065 h 2958168"/>
              <a:gd name="connsiteX7" fmla="*/ 1331 w 10561655"/>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2188 w 10562411"/>
              <a:gd name="connsiteY0" fmla="*/ 0 h 3670551"/>
              <a:gd name="connsiteX1" fmla="*/ 10561655 w 10562411"/>
              <a:gd name="connsiteY1" fmla="*/ 712383 h 3670551"/>
              <a:gd name="connsiteX2" fmla="*/ 10561157 w 10562411"/>
              <a:gd name="connsiteY2" fmla="*/ 2188721 h 3670551"/>
              <a:gd name="connsiteX3" fmla="*/ 9288594 w 10562411"/>
              <a:gd name="connsiteY3" fmla="*/ 2865486 h 3670551"/>
              <a:gd name="connsiteX4" fmla="*/ 2317558 w 10562411"/>
              <a:gd name="connsiteY4" fmla="*/ 2871895 h 3670551"/>
              <a:gd name="connsiteX5" fmla="*/ 1180889 w 10562411"/>
              <a:gd name="connsiteY5" fmla="*/ 3670551 h 3670551"/>
              <a:gd name="connsiteX6" fmla="*/ 0 w 10562411"/>
              <a:gd name="connsiteY6" fmla="*/ 2886448 h 3670551"/>
              <a:gd name="connsiteX7" fmla="*/ 2188 w 10562411"/>
              <a:gd name="connsiteY7" fmla="*/ 0 h 3670551"/>
              <a:gd name="connsiteX0" fmla="*/ 2188 w 10562585"/>
              <a:gd name="connsiteY0" fmla="*/ 0 h 3670551"/>
              <a:gd name="connsiteX1" fmla="*/ 10562072 w 10562585"/>
              <a:gd name="connsiteY1" fmla="*/ 1 h 3670551"/>
              <a:gd name="connsiteX2" fmla="*/ 10561157 w 10562585"/>
              <a:gd name="connsiteY2" fmla="*/ 2188721 h 3670551"/>
              <a:gd name="connsiteX3" fmla="*/ 9288594 w 10562585"/>
              <a:gd name="connsiteY3" fmla="*/ 2865486 h 3670551"/>
              <a:gd name="connsiteX4" fmla="*/ 2317558 w 10562585"/>
              <a:gd name="connsiteY4" fmla="*/ 2871895 h 3670551"/>
              <a:gd name="connsiteX5" fmla="*/ 1180889 w 10562585"/>
              <a:gd name="connsiteY5" fmla="*/ 3670551 h 3670551"/>
              <a:gd name="connsiteX6" fmla="*/ 0 w 10562585"/>
              <a:gd name="connsiteY6" fmla="*/ 2886448 h 3670551"/>
              <a:gd name="connsiteX7" fmla="*/ 2188 w 10562585"/>
              <a:gd name="connsiteY7" fmla="*/ 0 h 367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2585" h="3670551">
                <a:moveTo>
                  <a:pt x="2188" y="0"/>
                </a:moveTo>
                <a:lnTo>
                  <a:pt x="10562072" y="1"/>
                </a:lnTo>
                <a:cubicBezTo>
                  <a:pt x="10562585" y="67601"/>
                  <a:pt x="10562411" y="2145306"/>
                  <a:pt x="10561157" y="2188721"/>
                </a:cubicBezTo>
                <a:cubicBezTo>
                  <a:pt x="10083761" y="2860730"/>
                  <a:pt x="9705180" y="2870806"/>
                  <a:pt x="9288594" y="2865486"/>
                </a:cubicBezTo>
                <a:lnTo>
                  <a:pt x="2317558" y="2871895"/>
                </a:lnTo>
                <a:cubicBezTo>
                  <a:pt x="1740344" y="2905037"/>
                  <a:pt x="1372498" y="3207729"/>
                  <a:pt x="1180889" y="3670551"/>
                </a:cubicBezTo>
                <a:cubicBezTo>
                  <a:pt x="882535" y="2966774"/>
                  <a:pt x="278640" y="2885570"/>
                  <a:pt x="0" y="2886448"/>
                </a:cubicBezTo>
                <a:cubicBezTo>
                  <a:pt x="2067" y="2850935"/>
                  <a:pt x="3460" y="95582"/>
                  <a:pt x="2188" y="0"/>
                </a:cubicBezTo>
                <a:close/>
              </a:path>
            </a:pathLst>
          </a:custGeom>
          <a:solidFill>
            <a:schemeClr val="bg1"/>
          </a:solidFill>
          <a:ln w="12700" cmpd="sng" algn="ctr">
            <a:noFill/>
            <a:miter lim="800000"/>
            <a:headEnd/>
            <a:tailEnd/>
          </a:ln>
          <a:effectLst>
            <a:outerShdw blurRad="41275" dist="38100" dir="5400000" algn="t" rotWithShape="0">
              <a:schemeClr val="bg1">
                <a:lumMod val="65000"/>
                <a:alpha val="25000"/>
              </a:schemeClr>
            </a:outerShdw>
          </a:effectLst>
        </p:spPr>
        <p:txBody>
          <a:bodyPr wrap="square" lIns="48600" tIns="63180" rIns="48600" bIns="63180" rtlCol="0" anchor="ctr"/>
          <a:lstStyle/>
          <a:p>
            <a:pPr defTabSz="1143998" rtl="0"/>
            <a:endParaRPr lang="en-US" sz="1600" kern="1200" dirty="0" smtClean="0">
              <a:solidFill>
                <a:prstClr val="white"/>
              </a:solidFill>
              <a:latin typeface="Arial"/>
              <a:ea typeface="+mn-ea"/>
              <a:cs typeface="Arial"/>
            </a:endParaRPr>
          </a:p>
        </p:txBody>
      </p:sp>
      <p:sp>
        <p:nvSpPr>
          <p:cNvPr id="2" name="Titre 1"/>
          <p:cNvSpPr>
            <a:spLocks noGrp="1"/>
          </p:cNvSpPr>
          <p:nvPr>
            <p:ph type="title" hasCustomPrompt="1"/>
          </p:nvPr>
        </p:nvSpPr>
        <p:spPr>
          <a:xfrm>
            <a:off x="0" y="1183559"/>
            <a:ext cx="13004800" cy="1625941"/>
          </a:xfrm>
          <a:prstGeom prst="rect">
            <a:avLst/>
          </a:prstGeom>
        </p:spPr>
        <p:txBody>
          <a:bodyPr lIns="394873" tIns="39488" rIns="39488" bIns="39488" anchor="ctr" anchorCtr="0"/>
          <a:lstStyle>
            <a:lvl1pPr algn="l">
              <a:defRPr>
                <a:solidFill>
                  <a:schemeClr val="tx1"/>
                </a:solidFill>
                <a:latin typeface="Arial" pitchFamily="34" charset="0"/>
                <a:cs typeface="Arial" pitchFamily="34" charset="0"/>
              </a:defRPr>
            </a:lvl1pPr>
          </a:lstStyle>
          <a:p>
            <a:pPr lvl="0"/>
            <a:r>
              <a:rPr lang="en-US" noProof="0" dirty="0" smtClean="0"/>
              <a:t>Click to edit Master text style</a:t>
            </a:r>
          </a:p>
        </p:txBody>
      </p:sp>
      <p:pic>
        <p:nvPicPr>
          <p:cNvPr id="8" name="Picture 3" descr="D:\Live_2014\ABM\Aug\5\ANZ-Templates\source\ANZ Template images\Icons.png"/>
          <p:cNvPicPr>
            <a:picLocks noChangeAspect="1" noChangeArrowheads="1"/>
          </p:cNvPicPr>
          <p:nvPr userDrawn="1"/>
        </p:nvPicPr>
        <p:blipFill>
          <a:blip r:embed="rId7"/>
          <a:srcRect/>
          <a:stretch>
            <a:fillRect/>
          </a:stretch>
        </p:blipFill>
        <p:spPr bwMode="auto">
          <a:xfrm>
            <a:off x="-127166" y="8271522"/>
            <a:ext cx="5418923" cy="1549813"/>
          </a:xfrm>
          <a:prstGeom prst="rect">
            <a:avLst/>
          </a:prstGeom>
          <a:noFill/>
        </p:spPr>
      </p:pic>
    </p:spTree>
    <p:extLst>
      <p:ext uri="{BB962C8B-B14F-4D97-AF65-F5344CB8AC3E}">
        <p14:creationId xmlns:p14="http://schemas.microsoft.com/office/powerpoint/2010/main" val="246520242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Section Break 2">
    <p:spTree>
      <p:nvGrpSpPr>
        <p:cNvPr id="1" name=""/>
        <p:cNvGrpSpPr/>
        <p:nvPr/>
      </p:nvGrpSpPr>
      <p:grpSpPr>
        <a:xfrm>
          <a:off x="0" y="0"/>
          <a:ext cx="0" cy="0"/>
          <a:chOff x="0" y="0"/>
          <a:chExt cx="0" cy="0"/>
        </a:xfrm>
      </p:grpSpPr>
      <p:pic>
        <p:nvPicPr>
          <p:cNvPr id="7" name="Picture 2" descr="D:\Live_2014\ABM\Aug\5\ANZ-Templates\source\ANZ Template images\ANZ-Visual-1.jpg"/>
          <p:cNvPicPr>
            <a:picLocks noChangeAspect="1" noChangeArrowheads="1"/>
          </p:cNvPicPr>
          <p:nvPr userDrawn="1"/>
        </p:nvPicPr>
        <p:blipFill>
          <a:blip r:embed="rId4"/>
          <a:srcRect t="1189" r="1129" b="12129"/>
          <a:stretch>
            <a:fillRect/>
          </a:stretch>
        </p:blipFill>
        <p:spPr bwMode="auto">
          <a:xfrm>
            <a:off x="1" y="1197255"/>
            <a:ext cx="13004800" cy="8556345"/>
          </a:xfrm>
          <a:prstGeom prst="rect">
            <a:avLst/>
          </a:prstGeom>
          <a:noFill/>
        </p:spPr>
      </p:pic>
      <p:graphicFrame>
        <p:nvGraphicFramePr>
          <p:cNvPr id="5" name="Object 4" hidden="1"/>
          <p:cNvGraphicFramePr>
            <a:graphicFrameLocks noChangeAspect="1"/>
          </p:cNvGraphicFramePr>
          <p:nvPr>
            <p:custDataLst>
              <p:tags r:id="rId2"/>
            </p:custDataLst>
          </p:nvPr>
        </p:nvGraphicFramePr>
        <p:xfrm>
          <a:off x="1" y="0"/>
          <a:ext cx="208411" cy="225778"/>
        </p:xfrm>
        <a:graphic>
          <a:graphicData uri="http://schemas.openxmlformats.org/presentationml/2006/ole">
            <mc:AlternateContent xmlns:mc="http://schemas.openxmlformats.org/markup-compatibility/2006">
              <mc:Choice xmlns:v="urn:schemas-microsoft-com:vml" Requires="v">
                <p:oleObj spid="_x0000_s14360"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7"/>
          <p:cNvSpPr/>
          <p:nvPr userDrawn="1"/>
        </p:nvSpPr>
        <p:spPr bwMode="auto">
          <a:xfrm>
            <a:off x="-2694" y="0"/>
            <a:ext cx="13008127" cy="4734802"/>
          </a:xfrm>
          <a:custGeom>
            <a:avLst/>
            <a:gdLst>
              <a:gd name="connsiteX0" fmla="*/ 0 w 10685085"/>
              <a:gd name="connsiteY0" fmla="*/ 0 h 684481"/>
              <a:gd name="connsiteX1" fmla="*/ 10685085 w 10685085"/>
              <a:gd name="connsiteY1" fmla="*/ 0 h 684481"/>
              <a:gd name="connsiteX2" fmla="*/ 10685085 w 10685085"/>
              <a:gd name="connsiteY2" fmla="*/ 684481 h 684481"/>
              <a:gd name="connsiteX3" fmla="*/ 0 w 10685085"/>
              <a:gd name="connsiteY3" fmla="*/ 684481 h 684481"/>
              <a:gd name="connsiteX4" fmla="*/ 0 w 10685085"/>
              <a:gd name="connsiteY4" fmla="*/ 0 h 684481"/>
              <a:gd name="connsiteX0" fmla="*/ 0 w 10685085"/>
              <a:gd name="connsiteY0" fmla="*/ 0 h 684481"/>
              <a:gd name="connsiteX1" fmla="*/ 10685085 w 10685085"/>
              <a:gd name="connsiteY1" fmla="*/ 0 h 684481"/>
              <a:gd name="connsiteX2" fmla="*/ 10685085 w 10685085"/>
              <a:gd name="connsiteY2" fmla="*/ 684481 h 684481"/>
              <a:gd name="connsiteX3" fmla="*/ 525849 w 10685085"/>
              <a:gd name="connsiteY3" fmla="*/ 678410 h 684481"/>
              <a:gd name="connsiteX4" fmla="*/ 0 w 10685085"/>
              <a:gd name="connsiteY4" fmla="*/ 684481 h 684481"/>
              <a:gd name="connsiteX5" fmla="*/ 0 w 10685085"/>
              <a:gd name="connsiteY5"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23183 w 10685085"/>
              <a:gd name="connsiteY6" fmla="*/ 684481 h 1022049"/>
              <a:gd name="connsiteX7" fmla="*/ 0 w 10685085"/>
              <a:gd name="connsiteY7" fmla="*/ 0 h 1022049"/>
              <a:gd name="connsiteX0" fmla="*/ 0 w 10673494"/>
              <a:gd name="connsiteY0" fmla="*/ 5825 h 1022049"/>
              <a:gd name="connsiteX1" fmla="*/ 10673494 w 10673494"/>
              <a:gd name="connsiteY1" fmla="*/ 0 h 1022049"/>
              <a:gd name="connsiteX2" fmla="*/ 10673494 w 10673494"/>
              <a:gd name="connsiteY2" fmla="*/ 303491 h 1022049"/>
              <a:gd name="connsiteX3" fmla="*/ 10211167 w 10673494"/>
              <a:gd name="connsiteY3" fmla="*/ 678410 h 1022049"/>
              <a:gd name="connsiteX4" fmla="*/ 1145874 w 10673494"/>
              <a:gd name="connsiteY4" fmla="*/ 670939 h 1022049"/>
              <a:gd name="connsiteX5" fmla="*/ 521729 w 10673494"/>
              <a:gd name="connsiteY5" fmla="*/ 1022049 h 1022049"/>
              <a:gd name="connsiteX6" fmla="*/ 11592 w 10673494"/>
              <a:gd name="connsiteY6" fmla="*/ 684481 h 1022049"/>
              <a:gd name="connsiteX7" fmla="*/ 0 w 10673494"/>
              <a:gd name="connsiteY7" fmla="*/ 5825 h 1022049"/>
              <a:gd name="connsiteX0" fmla="*/ 0 w 10673494"/>
              <a:gd name="connsiteY0" fmla="*/ 0 h 1045351"/>
              <a:gd name="connsiteX1" fmla="*/ 10673494 w 10673494"/>
              <a:gd name="connsiteY1" fmla="*/ 23302 h 1045351"/>
              <a:gd name="connsiteX2" fmla="*/ 10673494 w 10673494"/>
              <a:gd name="connsiteY2" fmla="*/ 326793 h 1045351"/>
              <a:gd name="connsiteX3" fmla="*/ 10211167 w 10673494"/>
              <a:gd name="connsiteY3" fmla="*/ 701712 h 1045351"/>
              <a:gd name="connsiteX4" fmla="*/ 1145874 w 10673494"/>
              <a:gd name="connsiteY4" fmla="*/ 694241 h 1045351"/>
              <a:gd name="connsiteX5" fmla="*/ 521729 w 10673494"/>
              <a:gd name="connsiteY5" fmla="*/ 1045351 h 1045351"/>
              <a:gd name="connsiteX6" fmla="*/ 11592 w 10673494"/>
              <a:gd name="connsiteY6" fmla="*/ 707783 h 1045351"/>
              <a:gd name="connsiteX7" fmla="*/ 0 w 10673494"/>
              <a:gd name="connsiteY7" fmla="*/ 0 h 1045351"/>
              <a:gd name="connsiteX0" fmla="*/ 0 w 10667698"/>
              <a:gd name="connsiteY0" fmla="*/ 0 h 1027875"/>
              <a:gd name="connsiteX1" fmla="*/ 10667698 w 10667698"/>
              <a:gd name="connsiteY1" fmla="*/ 5826 h 1027875"/>
              <a:gd name="connsiteX2" fmla="*/ 10667698 w 10667698"/>
              <a:gd name="connsiteY2" fmla="*/ 309317 h 1027875"/>
              <a:gd name="connsiteX3" fmla="*/ 10205371 w 10667698"/>
              <a:gd name="connsiteY3" fmla="*/ 684236 h 1027875"/>
              <a:gd name="connsiteX4" fmla="*/ 1140078 w 10667698"/>
              <a:gd name="connsiteY4" fmla="*/ 676765 h 1027875"/>
              <a:gd name="connsiteX5" fmla="*/ 515933 w 10667698"/>
              <a:gd name="connsiteY5" fmla="*/ 1027875 h 1027875"/>
              <a:gd name="connsiteX6" fmla="*/ 5796 w 10667698"/>
              <a:gd name="connsiteY6" fmla="*/ 690307 h 1027875"/>
              <a:gd name="connsiteX7" fmla="*/ 0 w 10667698"/>
              <a:gd name="connsiteY7" fmla="*/ 0 h 1027875"/>
              <a:gd name="connsiteX0" fmla="*/ 5796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5796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7441 w 10661902"/>
              <a:gd name="connsiteY4" fmla="*/ 6894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3758 w 10661902"/>
              <a:gd name="connsiteY4" fmla="*/ 62914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74432 h 1027875"/>
              <a:gd name="connsiteX7" fmla="*/ 0 w 10661901"/>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83957 h 1027875"/>
              <a:gd name="connsiteX7" fmla="*/ 0 w 10661901"/>
              <a:gd name="connsiteY7" fmla="*/ 0 h 1027875"/>
              <a:gd name="connsiteX0" fmla="*/ 0 w 10710088"/>
              <a:gd name="connsiteY0" fmla="*/ 0 h 1027875"/>
              <a:gd name="connsiteX1" fmla="*/ 10661901 w 10710088"/>
              <a:gd name="connsiteY1" fmla="*/ 5826 h 1027875"/>
              <a:gd name="connsiteX2" fmla="*/ 10661901 w 10710088"/>
              <a:gd name="connsiteY2" fmla="*/ 309317 h 1027875"/>
              <a:gd name="connsiteX3" fmla="*/ 10668871 w 10710088"/>
              <a:gd name="connsiteY3" fmla="*/ 684236 h 1027875"/>
              <a:gd name="connsiteX4" fmla="*/ 1140598 w 10710088"/>
              <a:gd name="connsiteY4" fmla="*/ 686290 h 1027875"/>
              <a:gd name="connsiteX5" fmla="*/ 560675 w 10710088"/>
              <a:gd name="connsiteY5" fmla="*/ 1027875 h 1027875"/>
              <a:gd name="connsiteX6" fmla="*/ 3158 w 10710088"/>
              <a:gd name="connsiteY6" fmla="*/ 683957 h 1027875"/>
              <a:gd name="connsiteX7" fmla="*/ 0 w 10710088"/>
              <a:gd name="connsiteY7" fmla="*/ 0 h 1027875"/>
              <a:gd name="connsiteX0" fmla="*/ 0 w 10668871"/>
              <a:gd name="connsiteY0" fmla="*/ 0 h 1027875"/>
              <a:gd name="connsiteX1" fmla="*/ 10661901 w 10668871"/>
              <a:gd name="connsiteY1" fmla="*/ 5826 h 1027875"/>
              <a:gd name="connsiteX2" fmla="*/ 10668871 w 10668871"/>
              <a:gd name="connsiteY2" fmla="*/ 684236 h 1027875"/>
              <a:gd name="connsiteX3" fmla="*/ 1140598 w 10668871"/>
              <a:gd name="connsiteY3" fmla="*/ 686290 h 1027875"/>
              <a:gd name="connsiteX4" fmla="*/ 560675 w 10668871"/>
              <a:gd name="connsiteY4" fmla="*/ 1027875 h 1027875"/>
              <a:gd name="connsiteX5" fmla="*/ 3158 w 10668871"/>
              <a:gd name="connsiteY5" fmla="*/ 683957 h 1027875"/>
              <a:gd name="connsiteX6" fmla="*/ 0 w 10668871"/>
              <a:gd name="connsiteY6" fmla="*/ 0 h 1027875"/>
              <a:gd name="connsiteX0" fmla="*/ 0 w 10662015"/>
              <a:gd name="connsiteY0" fmla="*/ 0 h 1027875"/>
              <a:gd name="connsiteX1" fmla="*/ 10661901 w 10662015"/>
              <a:gd name="connsiteY1" fmla="*/ 5826 h 1027875"/>
              <a:gd name="connsiteX2" fmla="*/ 10632772 w 10662015"/>
              <a:gd name="connsiteY2" fmla="*/ 684236 h 1027875"/>
              <a:gd name="connsiteX3" fmla="*/ 1140598 w 10662015"/>
              <a:gd name="connsiteY3" fmla="*/ 686290 h 1027875"/>
              <a:gd name="connsiteX4" fmla="*/ 560675 w 10662015"/>
              <a:gd name="connsiteY4" fmla="*/ 1027875 h 1027875"/>
              <a:gd name="connsiteX5" fmla="*/ 3158 w 10662015"/>
              <a:gd name="connsiteY5" fmla="*/ 683957 h 1027875"/>
              <a:gd name="connsiteX6" fmla="*/ 0 w 10662015"/>
              <a:gd name="connsiteY6" fmla="*/ 0 h 1027875"/>
              <a:gd name="connsiteX0" fmla="*/ 0 w 10632772"/>
              <a:gd name="connsiteY0" fmla="*/ 0 h 1027875"/>
              <a:gd name="connsiteX1" fmla="*/ 10616776 w 10632772"/>
              <a:gd name="connsiteY1" fmla="*/ 559150 h 1027875"/>
              <a:gd name="connsiteX2" fmla="*/ 10632772 w 10632772"/>
              <a:gd name="connsiteY2" fmla="*/ 684236 h 1027875"/>
              <a:gd name="connsiteX3" fmla="*/ 1140598 w 10632772"/>
              <a:gd name="connsiteY3" fmla="*/ 686290 h 1027875"/>
              <a:gd name="connsiteX4" fmla="*/ 560675 w 10632772"/>
              <a:gd name="connsiteY4" fmla="*/ 1027875 h 1027875"/>
              <a:gd name="connsiteX5" fmla="*/ 3158 w 10632772"/>
              <a:gd name="connsiteY5" fmla="*/ 683957 h 1027875"/>
              <a:gd name="connsiteX6" fmla="*/ 0 w 10632772"/>
              <a:gd name="connsiteY6" fmla="*/ 0 h 1027875"/>
              <a:gd name="connsiteX0" fmla="*/ 5867 w 10629614"/>
              <a:gd name="connsiteY0" fmla="*/ 12316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5867 w 10629614"/>
              <a:gd name="connsiteY6" fmla="*/ 12316 h 468725"/>
              <a:gd name="connsiteX0" fmla="*/ 0 w 10636382"/>
              <a:gd name="connsiteY0" fmla="*/ 12316 h 468725"/>
              <a:gd name="connsiteX1" fmla="*/ 10620386 w 10636382"/>
              <a:gd name="connsiteY1" fmla="*/ 0 h 468725"/>
              <a:gd name="connsiteX2" fmla="*/ 10636382 w 10636382"/>
              <a:gd name="connsiteY2" fmla="*/ 125086 h 468725"/>
              <a:gd name="connsiteX3" fmla="*/ 1144208 w 10636382"/>
              <a:gd name="connsiteY3" fmla="*/ 127140 h 468725"/>
              <a:gd name="connsiteX4" fmla="*/ 564285 w 10636382"/>
              <a:gd name="connsiteY4" fmla="*/ 468725 h 468725"/>
              <a:gd name="connsiteX5" fmla="*/ 6768 w 10636382"/>
              <a:gd name="connsiteY5" fmla="*/ 124807 h 468725"/>
              <a:gd name="connsiteX6" fmla="*/ 0 w 10636382"/>
              <a:gd name="connsiteY6" fmla="*/ 12316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451 w 10630556"/>
              <a:gd name="connsiteY5" fmla="*/ 124807 h 468725"/>
              <a:gd name="connsiteX6" fmla="*/ 0 w 10630556"/>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782750 w 11413306"/>
              <a:gd name="connsiteY0" fmla="*/ 2791 h 468725"/>
              <a:gd name="connsiteX1" fmla="*/ 11412612 w 11413306"/>
              <a:gd name="connsiteY1" fmla="*/ 0 h 468725"/>
              <a:gd name="connsiteX2" fmla="*/ 11412815 w 11413306"/>
              <a:gd name="connsiteY2" fmla="*/ 125086 h 468725"/>
              <a:gd name="connsiteX3" fmla="*/ 1920641 w 11413306"/>
              <a:gd name="connsiteY3" fmla="*/ 127140 h 468725"/>
              <a:gd name="connsiteX4" fmla="*/ 1340718 w 11413306"/>
              <a:gd name="connsiteY4" fmla="*/ 468725 h 468725"/>
              <a:gd name="connsiteX5" fmla="*/ 858696 w 11413306"/>
              <a:gd name="connsiteY5" fmla="*/ 125867 h 468725"/>
              <a:gd name="connsiteX6" fmla="*/ 782750 w 11413306"/>
              <a:gd name="connsiteY6" fmla="*/ 2791 h 468725"/>
              <a:gd name="connsiteX0" fmla="*/ 802813 w 11357561"/>
              <a:gd name="connsiteY0" fmla="*/ 2791 h 468725"/>
              <a:gd name="connsiteX1" fmla="*/ 11356867 w 11357561"/>
              <a:gd name="connsiteY1" fmla="*/ 0 h 468725"/>
              <a:gd name="connsiteX2" fmla="*/ 11357070 w 11357561"/>
              <a:gd name="connsiteY2" fmla="*/ 125086 h 468725"/>
              <a:gd name="connsiteX3" fmla="*/ 1864896 w 11357561"/>
              <a:gd name="connsiteY3" fmla="*/ 127140 h 468725"/>
              <a:gd name="connsiteX4" fmla="*/ 1284973 w 11357561"/>
              <a:gd name="connsiteY4" fmla="*/ 468725 h 468725"/>
              <a:gd name="connsiteX5" fmla="*/ 802951 w 11357561"/>
              <a:gd name="connsiteY5" fmla="*/ 125867 h 468725"/>
              <a:gd name="connsiteX6" fmla="*/ 802813 w 11357561"/>
              <a:gd name="connsiteY6" fmla="*/ 2791 h 468725"/>
              <a:gd name="connsiteX0" fmla="*/ 341552 w 10896300"/>
              <a:gd name="connsiteY0" fmla="*/ 2791 h 468725"/>
              <a:gd name="connsiteX1" fmla="*/ 10895606 w 10896300"/>
              <a:gd name="connsiteY1" fmla="*/ 0 h 468725"/>
              <a:gd name="connsiteX2" fmla="*/ 10895809 w 10896300"/>
              <a:gd name="connsiteY2" fmla="*/ 125086 h 468725"/>
              <a:gd name="connsiteX3" fmla="*/ 1403635 w 10896300"/>
              <a:gd name="connsiteY3" fmla="*/ 127140 h 468725"/>
              <a:gd name="connsiteX4" fmla="*/ 823712 w 10896300"/>
              <a:gd name="connsiteY4" fmla="*/ 468725 h 468725"/>
              <a:gd name="connsiteX5" fmla="*/ 341690 w 10896300"/>
              <a:gd name="connsiteY5" fmla="*/ 125867 h 468725"/>
              <a:gd name="connsiteX6" fmla="*/ 341552 w 10896300"/>
              <a:gd name="connsiteY6" fmla="*/ 2791 h 468725"/>
              <a:gd name="connsiteX0" fmla="*/ 41143 w 10595891"/>
              <a:gd name="connsiteY0" fmla="*/ 2791 h 468725"/>
              <a:gd name="connsiteX1" fmla="*/ 10595197 w 10595891"/>
              <a:gd name="connsiteY1" fmla="*/ 0 h 468725"/>
              <a:gd name="connsiteX2" fmla="*/ 10595400 w 10595891"/>
              <a:gd name="connsiteY2" fmla="*/ 125086 h 468725"/>
              <a:gd name="connsiteX3" fmla="*/ 1103226 w 10595891"/>
              <a:gd name="connsiteY3" fmla="*/ 127140 h 468725"/>
              <a:gd name="connsiteX4" fmla="*/ 523303 w 10595891"/>
              <a:gd name="connsiteY4" fmla="*/ 468725 h 468725"/>
              <a:gd name="connsiteX5" fmla="*/ 41281 w 10595891"/>
              <a:gd name="connsiteY5" fmla="*/ 125867 h 468725"/>
              <a:gd name="connsiteX6" fmla="*/ 41143 w 1059589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44066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44066 h 468725"/>
              <a:gd name="connsiteX0" fmla="*/ 433 w 10554690"/>
              <a:gd name="connsiteY0" fmla="*/ 5966 h 430625"/>
              <a:gd name="connsiteX1" fmla="*/ 10551351 w 10554690"/>
              <a:gd name="connsiteY1" fmla="*/ 0 h 430625"/>
              <a:gd name="connsiteX2" fmla="*/ 10554690 w 10554690"/>
              <a:gd name="connsiteY2" fmla="*/ 86986 h 430625"/>
              <a:gd name="connsiteX3" fmla="*/ 1062516 w 10554690"/>
              <a:gd name="connsiteY3" fmla="*/ 89040 h 430625"/>
              <a:gd name="connsiteX4" fmla="*/ 482593 w 10554690"/>
              <a:gd name="connsiteY4" fmla="*/ 430625 h 430625"/>
              <a:gd name="connsiteX5" fmla="*/ 571 w 10554690"/>
              <a:gd name="connsiteY5" fmla="*/ 101571 h 430625"/>
              <a:gd name="connsiteX6" fmla="*/ 433 w 10554690"/>
              <a:gd name="connsiteY6" fmla="*/ 5966 h 430625"/>
              <a:gd name="connsiteX0" fmla="*/ 433 w 10554690"/>
              <a:gd name="connsiteY0" fmla="*/ 5966 h 427450"/>
              <a:gd name="connsiteX1" fmla="*/ 10551351 w 10554690"/>
              <a:gd name="connsiteY1" fmla="*/ 0 h 427450"/>
              <a:gd name="connsiteX2" fmla="*/ 10554690 w 10554690"/>
              <a:gd name="connsiteY2" fmla="*/ 86986 h 427450"/>
              <a:gd name="connsiteX3" fmla="*/ 1062516 w 10554690"/>
              <a:gd name="connsiteY3" fmla="*/ 89040 h 427450"/>
              <a:gd name="connsiteX4" fmla="*/ 482593 w 10554690"/>
              <a:gd name="connsiteY4" fmla="*/ 427450 h 427450"/>
              <a:gd name="connsiteX5" fmla="*/ 571 w 10554690"/>
              <a:gd name="connsiteY5" fmla="*/ 101571 h 427450"/>
              <a:gd name="connsiteX6" fmla="*/ 433 w 10554690"/>
              <a:gd name="connsiteY6" fmla="*/ 5966 h 427450"/>
              <a:gd name="connsiteX0" fmla="*/ 433 w 10554690"/>
              <a:gd name="connsiteY0" fmla="*/ 5966 h 427450"/>
              <a:gd name="connsiteX1" fmla="*/ 10551351 w 10554690"/>
              <a:gd name="connsiteY1" fmla="*/ 0 h 427450"/>
              <a:gd name="connsiteX2" fmla="*/ 10554690 w 10554690"/>
              <a:gd name="connsiteY2" fmla="*/ 86986 h 427450"/>
              <a:gd name="connsiteX3" fmla="*/ 10274940 w 10554690"/>
              <a:gd name="connsiteY3" fmla="*/ 87717 h 427450"/>
              <a:gd name="connsiteX4" fmla="*/ 1062516 w 10554690"/>
              <a:gd name="connsiteY4" fmla="*/ 89040 h 427450"/>
              <a:gd name="connsiteX5" fmla="*/ 482593 w 10554690"/>
              <a:gd name="connsiteY5" fmla="*/ 427450 h 427450"/>
              <a:gd name="connsiteX6" fmla="*/ 571 w 10554690"/>
              <a:gd name="connsiteY6" fmla="*/ 101571 h 427450"/>
              <a:gd name="connsiteX7" fmla="*/ 433 w 10554690"/>
              <a:gd name="connsiteY7" fmla="*/ 5966 h 427450"/>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60438 h 481922"/>
              <a:gd name="connsiteX1" fmla="*/ 10551351 w 10554691"/>
              <a:gd name="connsiteY1" fmla="*/ 54472 h 481922"/>
              <a:gd name="connsiteX2" fmla="*/ 10554691 w 10554691"/>
              <a:gd name="connsiteY2" fmla="*/ 49383 h 481922"/>
              <a:gd name="connsiteX3" fmla="*/ 10274940 w 10554691"/>
              <a:gd name="connsiteY3" fmla="*/ 142189 h 481922"/>
              <a:gd name="connsiteX4" fmla="*/ 1062516 w 10554691"/>
              <a:gd name="connsiteY4" fmla="*/ 143512 h 481922"/>
              <a:gd name="connsiteX5" fmla="*/ 482593 w 10554691"/>
              <a:gd name="connsiteY5" fmla="*/ 481922 h 481922"/>
              <a:gd name="connsiteX6" fmla="*/ 571 w 10554691"/>
              <a:gd name="connsiteY6" fmla="*/ 156043 h 481922"/>
              <a:gd name="connsiteX7" fmla="*/ 433 w 10554691"/>
              <a:gd name="connsiteY7" fmla="*/ 60438 h 481922"/>
              <a:gd name="connsiteX0" fmla="*/ 433 w 11661532"/>
              <a:gd name="connsiteY0" fmla="*/ 5966 h 427450"/>
              <a:gd name="connsiteX1" fmla="*/ 10551351 w 11661532"/>
              <a:gd name="connsiteY1" fmla="*/ 0 h 427450"/>
              <a:gd name="connsiteX2" fmla="*/ 10274940 w 11661532"/>
              <a:gd name="connsiteY2" fmla="*/ 87717 h 427450"/>
              <a:gd name="connsiteX3" fmla="*/ 1062516 w 11661532"/>
              <a:gd name="connsiteY3" fmla="*/ 89040 h 427450"/>
              <a:gd name="connsiteX4" fmla="*/ 482593 w 11661532"/>
              <a:gd name="connsiteY4" fmla="*/ 427450 h 427450"/>
              <a:gd name="connsiteX5" fmla="*/ 571 w 11661532"/>
              <a:gd name="connsiteY5" fmla="*/ 101571 h 427450"/>
              <a:gd name="connsiteX6" fmla="*/ 433 w 11661532"/>
              <a:gd name="connsiteY6" fmla="*/ 5966 h 427450"/>
              <a:gd name="connsiteX0" fmla="*/ 433 w 11071037"/>
              <a:gd name="connsiteY0" fmla="*/ 6015 h 427499"/>
              <a:gd name="connsiteX1" fmla="*/ 10551351 w 11071037"/>
              <a:gd name="connsiteY1" fmla="*/ 49 h 427499"/>
              <a:gd name="connsiteX2" fmla="*/ 10274940 w 11071037"/>
              <a:gd name="connsiteY2" fmla="*/ 87766 h 427499"/>
              <a:gd name="connsiteX3" fmla="*/ 1062516 w 11071037"/>
              <a:gd name="connsiteY3" fmla="*/ 89089 h 427499"/>
              <a:gd name="connsiteX4" fmla="*/ 482593 w 11071037"/>
              <a:gd name="connsiteY4" fmla="*/ 427499 h 427499"/>
              <a:gd name="connsiteX5" fmla="*/ 571 w 11071037"/>
              <a:gd name="connsiteY5" fmla="*/ 101620 h 427499"/>
              <a:gd name="connsiteX6" fmla="*/ 433 w 11071037"/>
              <a:gd name="connsiteY6" fmla="*/ 6015 h 427499"/>
              <a:gd name="connsiteX0" fmla="*/ 433 w 11057538"/>
              <a:gd name="connsiteY0" fmla="*/ 5966 h 427450"/>
              <a:gd name="connsiteX1" fmla="*/ 10551351 w 11057538"/>
              <a:gd name="connsiteY1" fmla="*/ 0 h 427450"/>
              <a:gd name="connsiteX2" fmla="*/ 10274940 w 11057538"/>
              <a:gd name="connsiteY2" fmla="*/ 87717 h 427450"/>
              <a:gd name="connsiteX3" fmla="*/ 1062516 w 11057538"/>
              <a:gd name="connsiteY3" fmla="*/ 89040 h 427450"/>
              <a:gd name="connsiteX4" fmla="*/ 482593 w 11057538"/>
              <a:gd name="connsiteY4" fmla="*/ 427450 h 427450"/>
              <a:gd name="connsiteX5" fmla="*/ 571 w 11057538"/>
              <a:gd name="connsiteY5" fmla="*/ 101571 h 427450"/>
              <a:gd name="connsiteX6" fmla="*/ 433 w 11057538"/>
              <a:gd name="connsiteY6" fmla="*/ 5966 h 427450"/>
              <a:gd name="connsiteX0" fmla="*/ 433 w 10551351"/>
              <a:gd name="connsiteY0" fmla="*/ 5966 h 427450"/>
              <a:gd name="connsiteX1" fmla="*/ 10551351 w 10551351"/>
              <a:gd name="connsiteY1" fmla="*/ 0 h 427450"/>
              <a:gd name="connsiteX2" fmla="*/ 10274940 w 10551351"/>
              <a:gd name="connsiteY2" fmla="*/ 87717 h 427450"/>
              <a:gd name="connsiteX3" fmla="*/ 1062516 w 10551351"/>
              <a:gd name="connsiteY3" fmla="*/ 89040 h 427450"/>
              <a:gd name="connsiteX4" fmla="*/ 482593 w 10551351"/>
              <a:gd name="connsiteY4" fmla="*/ 427450 h 427450"/>
              <a:gd name="connsiteX5" fmla="*/ 571 w 10551351"/>
              <a:gd name="connsiteY5" fmla="*/ 101571 h 427450"/>
              <a:gd name="connsiteX6" fmla="*/ 433 w 10551351"/>
              <a:gd name="connsiteY6" fmla="*/ 5966 h 427450"/>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0 w 11177990"/>
              <a:gd name="connsiteY6" fmla="*/ 2791 h 341725"/>
              <a:gd name="connsiteX0" fmla="*/ 780014 w 11958004"/>
              <a:gd name="connsiteY0" fmla="*/ 2791 h 341725"/>
              <a:gd name="connsiteX1" fmla="*/ 11958004 w 11958004"/>
              <a:gd name="connsiteY1" fmla="*/ 0 h 341725"/>
              <a:gd name="connsiteX2" fmla="*/ 11681593 w 11958004"/>
              <a:gd name="connsiteY2" fmla="*/ 87717 h 341725"/>
              <a:gd name="connsiteX3" fmla="*/ 2469169 w 11958004"/>
              <a:gd name="connsiteY3" fmla="*/ 89040 h 341725"/>
              <a:gd name="connsiteX4" fmla="*/ 1889246 w 11958004"/>
              <a:gd name="connsiteY4" fmla="*/ 341725 h 341725"/>
              <a:gd name="connsiteX5" fmla="*/ 1407224 w 11958004"/>
              <a:gd name="connsiteY5" fmla="*/ 101571 h 341725"/>
              <a:gd name="connsiteX6" fmla="*/ 998158 w 11958004"/>
              <a:gd name="connsiteY6" fmla="*/ 40093 h 341725"/>
              <a:gd name="connsiteX7" fmla="*/ 780014 w 11958004"/>
              <a:gd name="connsiteY7" fmla="*/ 2791 h 341725"/>
              <a:gd name="connsiteX0" fmla="*/ 758495 w 11936485"/>
              <a:gd name="connsiteY0" fmla="*/ 2791 h 341725"/>
              <a:gd name="connsiteX1" fmla="*/ 11936485 w 11936485"/>
              <a:gd name="connsiteY1" fmla="*/ 0 h 341725"/>
              <a:gd name="connsiteX2" fmla="*/ 11660074 w 11936485"/>
              <a:gd name="connsiteY2" fmla="*/ 87717 h 341725"/>
              <a:gd name="connsiteX3" fmla="*/ 2447650 w 11936485"/>
              <a:gd name="connsiteY3" fmla="*/ 89040 h 341725"/>
              <a:gd name="connsiteX4" fmla="*/ 1867727 w 11936485"/>
              <a:gd name="connsiteY4" fmla="*/ 341725 h 341725"/>
              <a:gd name="connsiteX5" fmla="*/ 1385705 w 11936485"/>
              <a:gd name="connsiteY5" fmla="*/ 101571 h 341725"/>
              <a:gd name="connsiteX6" fmla="*/ 976639 w 11936485"/>
              <a:gd name="connsiteY6" fmla="*/ 40093 h 341725"/>
              <a:gd name="connsiteX7" fmla="*/ 758495 w 11936485"/>
              <a:gd name="connsiteY7" fmla="*/ 2791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218144 w 11177990"/>
              <a:gd name="connsiteY6" fmla="*/ 40093 h 341725"/>
              <a:gd name="connsiteX7" fmla="*/ 0 w 11177990"/>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1179321"/>
              <a:gd name="connsiteY0" fmla="*/ 2791 h 341725"/>
              <a:gd name="connsiteX1" fmla="*/ 11179321 w 11179321"/>
              <a:gd name="connsiteY1" fmla="*/ 0 h 341725"/>
              <a:gd name="connsiteX2" fmla="*/ 10567427 w 11179321"/>
              <a:gd name="connsiteY2" fmla="*/ 90892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0600099"/>
              <a:gd name="connsiteY0" fmla="*/ 2791 h 341725"/>
              <a:gd name="connsiteX1" fmla="*/ 10561656 w 10600099"/>
              <a:gd name="connsiteY1" fmla="*/ 0 h 341725"/>
              <a:gd name="connsiteX2" fmla="*/ 10567427 w 10600099"/>
              <a:gd name="connsiteY2" fmla="*/ 90892 h 341725"/>
              <a:gd name="connsiteX3" fmla="*/ 1690486 w 10600099"/>
              <a:gd name="connsiteY3" fmla="*/ 89040 h 341725"/>
              <a:gd name="connsiteX4" fmla="*/ 1110563 w 10600099"/>
              <a:gd name="connsiteY4" fmla="*/ 341725 h 341725"/>
              <a:gd name="connsiteX5" fmla="*/ 628541 w 10600099"/>
              <a:gd name="connsiteY5" fmla="*/ 101571 h 341725"/>
              <a:gd name="connsiteX6" fmla="*/ 0 w 10600099"/>
              <a:gd name="connsiteY6" fmla="*/ 103593 h 341725"/>
              <a:gd name="connsiteX7" fmla="*/ 1331 w 10600099"/>
              <a:gd name="connsiteY7" fmla="*/ 2791 h 341725"/>
              <a:gd name="connsiteX0" fmla="*/ 1331 w 10567427"/>
              <a:gd name="connsiteY0" fmla="*/ 2791 h 341725"/>
              <a:gd name="connsiteX1" fmla="*/ 10561656 w 10567427"/>
              <a:gd name="connsiteY1" fmla="*/ 0 h 341725"/>
              <a:gd name="connsiteX2" fmla="*/ 10567427 w 10567427"/>
              <a:gd name="connsiteY2" fmla="*/ 90892 h 341725"/>
              <a:gd name="connsiteX3" fmla="*/ 1690486 w 10567427"/>
              <a:gd name="connsiteY3" fmla="*/ 89040 h 341725"/>
              <a:gd name="connsiteX4" fmla="*/ 1110563 w 10567427"/>
              <a:gd name="connsiteY4" fmla="*/ 341725 h 341725"/>
              <a:gd name="connsiteX5" fmla="*/ 628541 w 10567427"/>
              <a:gd name="connsiteY5" fmla="*/ 101571 h 341725"/>
              <a:gd name="connsiteX6" fmla="*/ 0 w 10567427"/>
              <a:gd name="connsiteY6" fmla="*/ 103593 h 341725"/>
              <a:gd name="connsiteX7" fmla="*/ 1331 w 10567427"/>
              <a:gd name="connsiteY7" fmla="*/ 2791 h 341725"/>
              <a:gd name="connsiteX0" fmla="*/ 1331 w 10561687"/>
              <a:gd name="connsiteY0" fmla="*/ 2791 h 341725"/>
              <a:gd name="connsiteX1" fmla="*/ 10561656 w 10561687"/>
              <a:gd name="connsiteY1" fmla="*/ 0 h 341725"/>
              <a:gd name="connsiteX2" fmla="*/ 10561157 w 10561687"/>
              <a:gd name="connsiteY2" fmla="*/ 90892 h 341725"/>
              <a:gd name="connsiteX3" fmla="*/ 1690486 w 10561687"/>
              <a:gd name="connsiteY3" fmla="*/ 89040 h 341725"/>
              <a:gd name="connsiteX4" fmla="*/ 1110563 w 10561687"/>
              <a:gd name="connsiteY4" fmla="*/ 341725 h 341725"/>
              <a:gd name="connsiteX5" fmla="*/ 628541 w 10561687"/>
              <a:gd name="connsiteY5" fmla="*/ 101571 h 341725"/>
              <a:gd name="connsiteX6" fmla="*/ 0 w 10561687"/>
              <a:gd name="connsiteY6" fmla="*/ 103593 h 341725"/>
              <a:gd name="connsiteX7" fmla="*/ 1331 w 10561687"/>
              <a:gd name="connsiteY7" fmla="*/ 2791 h 341725"/>
              <a:gd name="connsiteX0" fmla="*/ 1331 w 10562072"/>
              <a:gd name="connsiteY0" fmla="*/ 2791 h 341725"/>
              <a:gd name="connsiteX1" fmla="*/ 10561656 w 10562072"/>
              <a:gd name="connsiteY1" fmla="*/ 0 h 341725"/>
              <a:gd name="connsiteX2" fmla="*/ 10561157 w 10562072"/>
              <a:gd name="connsiteY2" fmla="*/ 90892 h 341725"/>
              <a:gd name="connsiteX3" fmla="*/ 1690486 w 10562072"/>
              <a:gd name="connsiteY3" fmla="*/ 89040 h 341725"/>
              <a:gd name="connsiteX4" fmla="*/ 1110563 w 10562072"/>
              <a:gd name="connsiteY4" fmla="*/ 341725 h 341725"/>
              <a:gd name="connsiteX5" fmla="*/ 628541 w 10562072"/>
              <a:gd name="connsiteY5" fmla="*/ 101571 h 341725"/>
              <a:gd name="connsiteX6" fmla="*/ 0 w 10562072"/>
              <a:gd name="connsiteY6" fmla="*/ 103593 h 341725"/>
              <a:gd name="connsiteX7" fmla="*/ 1331 w 10562072"/>
              <a:gd name="connsiteY7" fmla="*/ 2791 h 341725"/>
              <a:gd name="connsiteX0" fmla="*/ 1331 w 10562072"/>
              <a:gd name="connsiteY0" fmla="*/ 2791 h 887696"/>
              <a:gd name="connsiteX1" fmla="*/ 10561656 w 10562072"/>
              <a:gd name="connsiteY1" fmla="*/ 0 h 887696"/>
              <a:gd name="connsiteX2" fmla="*/ 10561157 w 10562072"/>
              <a:gd name="connsiteY2" fmla="*/ 90892 h 887696"/>
              <a:gd name="connsiteX3" fmla="*/ 1690486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702"/>
              <a:gd name="connsiteX1" fmla="*/ 10561656 w 10562072"/>
              <a:gd name="connsiteY1" fmla="*/ 0 h 887702"/>
              <a:gd name="connsiteX2" fmla="*/ 10561157 w 10562072"/>
              <a:gd name="connsiteY2" fmla="*/ 90892 h 887702"/>
              <a:gd name="connsiteX3" fmla="*/ 2317558 w 10562072"/>
              <a:gd name="connsiteY3" fmla="*/ 89040 h 887702"/>
              <a:gd name="connsiteX4" fmla="*/ 1180889 w 10562072"/>
              <a:gd name="connsiteY4" fmla="*/ 887696 h 887702"/>
              <a:gd name="connsiteX5" fmla="*/ 0 w 10562072"/>
              <a:gd name="connsiteY5" fmla="*/ 103593 h 887702"/>
              <a:gd name="connsiteX6" fmla="*/ 1331 w 10562072"/>
              <a:gd name="connsiteY6" fmla="*/ 2791 h 887702"/>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0 w 10568342"/>
              <a:gd name="connsiteY0" fmla="*/ 0 h 2916892"/>
              <a:gd name="connsiteX1" fmla="*/ 10567926 w 10568342"/>
              <a:gd name="connsiteY1" fmla="*/ 2029196 h 2916892"/>
              <a:gd name="connsiteX2" fmla="*/ 10567427 w 10568342"/>
              <a:gd name="connsiteY2" fmla="*/ 2120088 h 2916892"/>
              <a:gd name="connsiteX3" fmla="*/ 2323828 w 10568342"/>
              <a:gd name="connsiteY3" fmla="*/ 2118236 h 2916892"/>
              <a:gd name="connsiteX4" fmla="*/ 1187159 w 10568342"/>
              <a:gd name="connsiteY4" fmla="*/ 2916892 h 2916892"/>
              <a:gd name="connsiteX5" fmla="*/ 6270 w 10568342"/>
              <a:gd name="connsiteY5" fmla="*/ 2132789 h 2916892"/>
              <a:gd name="connsiteX6" fmla="*/ 0 w 10568342"/>
              <a:gd name="connsiteY6" fmla="*/ 0 h 2916892"/>
              <a:gd name="connsiteX0" fmla="*/ 0 w 10575943"/>
              <a:gd name="connsiteY0" fmla="*/ 0 h 2955377"/>
              <a:gd name="connsiteX1" fmla="*/ 10575527 w 10575943"/>
              <a:gd name="connsiteY1" fmla="*/ 2067681 h 2955377"/>
              <a:gd name="connsiteX2" fmla="*/ 10575028 w 10575943"/>
              <a:gd name="connsiteY2" fmla="*/ 2158573 h 2955377"/>
              <a:gd name="connsiteX3" fmla="*/ 2331429 w 10575943"/>
              <a:gd name="connsiteY3" fmla="*/ 2156721 h 2955377"/>
              <a:gd name="connsiteX4" fmla="*/ 1194760 w 10575943"/>
              <a:gd name="connsiteY4" fmla="*/ 2955377 h 2955377"/>
              <a:gd name="connsiteX5" fmla="*/ 13871 w 10575943"/>
              <a:gd name="connsiteY5" fmla="*/ 2171274 h 2955377"/>
              <a:gd name="connsiteX6" fmla="*/ 0 w 10575943"/>
              <a:gd name="connsiteY6" fmla="*/ 0 h 2955377"/>
              <a:gd name="connsiteX0" fmla="*/ 267371 w 10562072"/>
              <a:gd name="connsiteY0" fmla="*/ 0 h 2685985"/>
              <a:gd name="connsiteX1" fmla="*/ 10561656 w 10562072"/>
              <a:gd name="connsiteY1" fmla="*/ 1798289 h 2685985"/>
              <a:gd name="connsiteX2" fmla="*/ 10561157 w 10562072"/>
              <a:gd name="connsiteY2" fmla="*/ 1889181 h 2685985"/>
              <a:gd name="connsiteX3" fmla="*/ 2317558 w 10562072"/>
              <a:gd name="connsiteY3" fmla="*/ 1887329 h 2685985"/>
              <a:gd name="connsiteX4" fmla="*/ 1180889 w 10562072"/>
              <a:gd name="connsiteY4" fmla="*/ 2685985 h 2685985"/>
              <a:gd name="connsiteX5" fmla="*/ 0 w 10562072"/>
              <a:gd name="connsiteY5" fmla="*/ 1901882 h 2685985"/>
              <a:gd name="connsiteX6" fmla="*/ 267371 w 10562072"/>
              <a:gd name="connsiteY6" fmla="*/ 0 h 2685985"/>
              <a:gd name="connsiteX0" fmla="*/ 1331 w 10562072"/>
              <a:gd name="connsiteY0" fmla="*/ 0 h 2955377"/>
              <a:gd name="connsiteX1" fmla="*/ 10561656 w 10562072"/>
              <a:gd name="connsiteY1" fmla="*/ 2067681 h 2955377"/>
              <a:gd name="connsiteX2" fmla="*/ 10561157 w 10562072"/>
              <a:gd name="connsiteY2" fmla="*/ 2158573 h 2955377"/>
              <a:gd name="connsiteX3" fmla="*/ 2317558 w 10562072"/>
              <a:gd name="connsiteY3" fmla="*/ 2156721 h 2955377"/>
              <a:gd name="connsiteX4" fmla="*/ 1180889 w 10562072"/>
              <a:gd name="connsiteY4" fmla="*/ 2955377 h 2955377"/>
              <a:gd name="connsiteX5" fmla="*/ 0 w 10562072"/>
              <a:gd name="connsiteY5" fmla="*/ 2171274 h 2955377"/>
              <a:gd name="connsiteX6" fmla="*/ 1331 w 10562072"/>
              <a:gd name="connsiteY6" fmla="*/ 0 h 2955377"/>
              <a:gd name="connsiteX0" fmla="*/ 1331 w 10562072"/>
              <a:gd name="connsiteY0" fmla="*/ 2791 h 2958168"/>
              <a:gd name="connsiteX1" fmla="*/ 10561655 w 10562072"/>
              <a:gd name="connsiteY1" fmla="*/ 0 h 2958168"/>
              <a:gd name="connsiteX2" fmla="*/ 10561157 w 10562072"/>
              <a:gd name="connsiteY2" fmla="*/ 2161364 h 2958168"/>
              <a:gd name="connsiteX3" fmla="*/ 2317558 w 10562072"/>
              <a:gd name="connsiteY3" fmla="*/ 2159512 h 2958168"/>
              <a:gd name="connsiteX4" fmla="*/ 1180889 w 10562072"/>
              <a:gd name="connsiteY4" fmla="*/ 2958168 h 2958168"/>
              <a:gd name="connsiteX5" fmla="*/ 0 w 10562072"/>
              <a:gd name="connsiteY5" fmla="*/ 2174065 h 2958168"/>
              <a:gd name="connsiteX6" fmla="*/ 1331 w 10562072"/>
              <a:gd name="connsiteY6" fmla="*/ 2791 h 2958168"/>
              <a:gd name="connsiteX0" fmla="*/ 1331 w 10562072"/>
              <a:gd name="connsiteY0" fmla="*/ 2791 h 2958168"/>
              <a:gd name="connsiteX1" fmla="*/ 10561655 w 10562072"/>
              <a:gd name="connsiteY1" fmla="*/ 0 h 2958168"/>
              <a:gd name="connsiteX2" fmla="*/ 10561157 w 10562072"/>
              <a:gd name="connsiteY2" fmla="*/ 2161364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7"/>
              <a:gd name="connsiteY0" fmla="*/ 2791 h 2958168"/>
              <a:gd name="connsiteX1" fmla="*/ 10561655 w 10561657"/>
              <a:gd name="connsiteY1" fmla="*/ 0 h 2958168"/>
              <a:gd name="connsiteX2" fmla="*/ 10469943 w 10561657"/>
              <a:gd name="connsiteY2" fmla="*/ 668161 h 2958168"/>
              <a:gd name="connsiteX3" fmla="*/ 9288594 w 10561657"/>
              <a:gd name="connsiteY3" fmla="*/ 2153103 h 2958168"/>
              <a:gd name="connsiteX4" fmla="*/ 2317558 w 10561657"/>
              <a:gd name="connsiteY4" fmla="*/ 2159512 h 2958168"/>
              <a:gd name="connsiteX5" fmla="*/ 1180889 w 10561657"/>
              <a:gd name="connsiteY5" fmla="*/ 2958168 h 2958168"/>
              <a:gd name="connsiteX6" fmla="*/ 0 w 10561657"/>
              <a:gd name="connsiteY6" fmla="*/ 2174065 h 2958168"/>
              <a:gd name="connsiteX7" fmla="*/ 1331 w 10561657"/>
              <a:gd name="connsiteY7" fmla="*/ 2791 h 2958168"/>
              <a:gd name="connsiteX0" fmla="*/ 1331 w 10562072"/>
              <a:gd name="connsiteY0" fmla="*/ 2791 h 2958168"/>
              <a:gd name="connsiteX1" fmla="*/ 10561655 w 10562072"/>
              <a:gd name="connsiteY1" fmla="*/ 0 h 2958168"/>
              <a:gd name="connsiteX2" fmla="*/ 10561157 w 10562072"/>
              <a:gd name="connsiteY2" fmla="*/ 1468641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5"/>
              <a:gd name="connsiteY0" fmla="*/ 2791 h 2958168"/>
              <a:gd name="connsiteX1" fmla="*/ 10561655 w 10561655"/>
              <a:gd name="connsiteY1" fmla="*/ 0 h 2958168"/>
              <a:gd name="connsiteX2" fmla="*/ 10196302 w 10561655"/>
              <a:gd name="connsiteY2" fmla="*/ 1183855 h 2958168"/>
              <a:gd name="connsiteX3" fmla="*/ 9288594 w 10561655"/>
              <a:gd name="connsiteY3" fmla="*/ 2153103 h 2958168"/>
              <a:gd name="connsiteX4" fmla="*/ 2317558 w 10561655"/>
              <a:gd name="connsiteY4" fmla="*/ 2159512 h 2958168"/>
              <a:gd name="connsiteX5" fmla="*/ 1180889 w 10561655"/>
              <a:gd name="connsiteY5" fmla="*/ 2958168 h 2958168"/>
              <a:gd name="connsiteX6" fmla="*/ 0 w 10561655"/>
              <a:gd name="connsiteY6" fmla="*/ 2174065 h 2958168"/>
              <a:gd name="connsiteX7" fmla="*/ 1331 w 10561655"/>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2188 w 10562411"/>
              <a:gd name="connsiteY0" fmla="*/ 0 h 3670551"/>
              <a:gd name="connsiteX1" fmla="*/ 10561655 w 10562411"/>
              <a:gd name="connsiteY1" fmla="*/ 712383 h 3670551"/>
              <a:gd name="connsiteX2" fmla="*/ 10561157 w 10562411"/>
              <a:gd name="connsiteY2" fmla="*/ 2188721 h 3670551"/>
              <a:gd name="connsiteX3" fmla="*/ 9288594 w 10562411"/>
              <a:gd name="connsiteY3" fmla="*/ 2865486 h 3670551"/>
              <a:gd name="connsiteX4" fmla="*/ 2317558 w 10562411"/>
              <a:gd name="connsiteY4" fmla="*/ 2871895 h 3670551"/>
              <a:gd name="connsiteX5" fmla="*/ 1180889 w 10562411"/>
              <a:gd name="connsiteY5" fmla="*/ 3670551 h 3670551"/>
              <a:gd name="connsiteX6" fmla="*/ 0 w 10562411"/>
              <a:gd name="connsiteY6" fmla="*/ 2886448 h 3670551"/>
              <a:gd name="connsiteX7" fmla="*/ 2188 w 10562411"/>
              <a:gd name="connsiteY7" fmla="*/ 0 h 3670551"/>
              <a:gd name="connsiteX0" fmla="*/ 2188 w 10562585"/>
              <a:gd name="connsiteY0" fmla="*/ 0 h 3670551"/>
              <a:gd name="connsiteX1" fmla="*/ 10562072 w 10562585"/>
              <a:gd name="connsiteY1" fmla="*/ 1 h 3670551"/>
              <a:gd name="connsiteX2" fmla="*/ 10561157 w 10562585"/>
              <a:gd name="connsiteY2" fmla="*/ 2188721 h 3670551"/>
              <a:gd name="connsiteX3" fmla="*/ 9288594 w 10562585"/>
              <a:gd name="connsiteY3" fmla="*/ 2865486 h 3670551"/>
              <a:gd name="connsiteX4" fmla="*/ 2317558 w 10562585"/>
              <a:gd name="connsiteY4" fmla="*/ 2871895 h 3670551"/>
              <a:gd name="connsiteX5" fmla="*/ 1180889 w 10562585"/>
              <a:gd name="connsiteY5" fmla="*/ 3670551 h 3670551"/>
              <a:gd name="connsiteX6" fmla="*/ 0 w 10562585"/>
              <a:gd name="connsiteY6" fmla="*/ 2886448 h 3670551"/>
              <a:gd name="connsiteX7" fmla="*/ 2188 w 10562585"/>
              <a:gd name="connsiteY7" fmla="*/ 0 h 367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2585" h="3670551">
                <a:moveTo>
                  <a:pt x="2188" y="0"/>
                </a:moveTo>
                <a:lnTo>
                  <a:pt x="10562072" y="1"/>
                </a:lnTo>
                <a:cubicBezTo>
                  <a:pt x="10562585" y="67601"/>
                  <a:pt x="10562411" y="2145306"/>
                  <a:pt x="10561157" y="2188721"/>
                </a:cubicBezTo>
                <a:cubicBezTo>
                  <a:pt x="10083761" y="2860730"/>
                  <a:pt x="9705180" y="2870806"/>
                  <a:pt x="9288594" y="2865486"/>
                </a:cubicBezTo>
                <a:lnTo>
                  <a:pt x="2317558" y="2871895"/>
                </a:lnTo>
                <a:cubicBezTo>
                  <a:pt x="1740344" y="2905037"/>
                  <a:pt x="1372498" y="3207729"/>
                  <a:pt x="1180889" y="3670551"/>
                </a:cubicBezTo>
                <a:cubicBezTo>
                  <a:pt x="882535" y="2966774"/>
                  <a:pt x="278640" y="2885570"/>
                  <a:pt x="0" y="2886448"/>
                </a:cubicBezTo>
                <a:cubicBezTo>
                  <a:pt x="2067" y="2850935"/>
                  <a:pt x="3460" y="95582"/>
                  <a:pt x="2188" y="0"/>
                </a:cubicBezTo>
                <a:close/>
              </a:path>
            </a:pathLst>
          </a:custGeom>
          <a:solidFill>
            <a:schemeClr val="bg1"/>
          </a:solidFill>
          <a:ln w="12700" cmpd="sng" algn="ctr">
            <a:noFill/>
            <a:miter lim="800000"/>
            <a:headEnd/>
            <a:tailEnd/>
          </a:ln>
          <a:effectLst>
            <a:outerShdw blurRad="41275" dist="38100" dir="5400000" algn="t" rotWithShape="0">
              <a:schemeClr val="bg1">
                <a:lumMod val="65000"/>
                <a:alpha val="25000"/>
              </a:schemeClr>
            </a:outerShdw>
          </a:effectLst>
        </p:spPr>
        <p:txBody>
          <a:bodyPr wrap="square" lIns="48600" tIns="63180" rIns="48600" bIns="63180" rtlCol="0" anchor="ctr"/>
          <a:lstStyle/>
          <a:p>
            <a:pPr defTabSz="1143998" rtl="0"/>
            <a:endParaRPr lang="en-US" sz="1600" kern="1200" dirty="0" smtClean="0">
              <a:solidFill>
                <a:prstClr val="white"/>
              </a:solidFill>
              <a:latin typeface="Arial"/>
              <a:ea typeface="+mn-ea"/>
              <a:cs typeface="Arial"/>
            </a:endParaRPr>
          </a:p>
        </p:txBody>
      </p:sp>
      <p:sp>
        <p:nvSpPr>
          <p:cNvPr id="2" name="Titre 1"/>
          <p:cNvSpPr>
            <a:spLocks noGrp="1"/>
          </p:cNvSpPr>
          <p:nvPr>
            <p:ph type="title" hasCustomPrompt="1"/>
          </p:nvPr>
        </p:nvSpPr>
        <p:spPr>
          <a:xfrm>
            <a:off x="0" y="1183559"/>
            <a:ext cx="13004800" cy="1625941"/>
          </a:xfrm>
          <a:prstGeom prst="rect">
            <a:avLst/>
          </a:prstGeom>
        </p:spPr>
        <p:txBody>
          <a:bodyPr lIns="394873" tIns="39488" rIns="39488" bIns="39488" anchor="ctr" anchorCtr="0"/>
          <a:lstStyle>
            <a:lvl1pPr algn="l">
              <a:defRPr>
                <a:solidFill>
                  <a:schemeClr val="tx1"/>
                </a:solidFill>
                <a:latin typeface="Arial" pitchFamily="34" charset="0"/>
                <a:cs typeface="Arial" pitchFamily="34" charset="0"/>
              </a:defRPr>
            </a:lvl1pPr>
          </a:lstStyle>
          <a:p>
            <a:pPr lvl="0"/>
            <a:r>
              <a:rPr lang="en-US" noProof="0" dirty="0" smtClean="0"/>
              <a:t>Click to edit Master text style</a:t>
            </a:r>
          </a:p>
        </p:txBody>
      </p:sp>
      <p:pic>
        <p:nvPicPr>
          <p:cNvPr id="8" name="Picture 3" descr="D:\Live_2014\ABM\Aug\5\ANZ-Templates\source\ANZ Template images\Icons.png"/>
          <p:cNvPicPr>
            <a:picLocks noChangeAspect="1" noChangeArrowheads="1"/>
          </p:cNvPicPr>
          <p:nvPr userDrawn="1"/>
        </p:nvPicPr>
        <p:blipFill>
          <a:blip r:embed="rId7"/>
          <a:srcRect/>
          <a:stretch>
            <a:fillRect/>
          </a:stretch>
        </p:blipFill>
        <p:spPr bwMode="auto">
          <a:xfrm>
            <a:off x="-127166" y="8271522"/>
            <a:ext cx="5418923" cy="1549813"/>
          </a:xfrm>
          <a:prstGeom prst="rect">
            <a:avLst/>
          </a:prstGeom>
          <a:noFill/>
        </p:spPr>
      </p:pic>
    </p:spTree>
    <p:extLst>
      <p:ext uri="{BB962C8B-B14F-4D97-AF65-F5344CB8AC3E}">
        <p14:creationId xmlns:p14="http://schemas.microsoft.com/office/powerpoint/2010/main" val="8389045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Section Break 2">
    <p:spTree>
      <p:nvGrpSpPr>
        <p:cNvPr id="1" name=""/>
        <p:cNvGrpSpPr/>
        <p:nvPr/>
      </p:nvGrpSpPr>
      <p:grpSpPr>
        <a:xfrm>
          <a:off x="0" y="0"/>
          <a:ext cx="0" cy="0"/>
          <a:chOff x="0" y="0"/>
          <a:chExt cx="0" cy="0"/>
        </a:xfrm>
      </p:grpSpPr>
      <p:pic>
        <p:nvPicPr>
          <p:cNvPr id="509955" name="Picture 3" descr="D:\Live_2014\ABM\Aug\5\ANZ-Templates\source\ANZ Template images\ANZ-Visual-5.jpg"/>
          <p:cNvPicPr>
            <a:picLocks noChangeAspect="1" noChangeArrowheads="1"/>
          </p:cNvPicPr>
          <p:nvPr userDrawn="1"/>
        </p:nvPicPr>
        <p:blipFill>
          <a:blip r:embed="rId4"/>
          <a:srcRect t="5512" r="5455" b="4462"/>
          <a:stretch>
            <a:fillRect/>
          </a:stretch>
        </p:blipFill>
        <p:spPr bwMode="auto">
          <a:xfrm>
            <a:off x="0" y="460587"/>
            <a:ext cx="13004800" cy="9293013"/>
          </a:xfrm>
          <a:prstGeom prst="rect">
            <a:avLst/>
          </a:prstGeom>
          <a:noFill/>
        </p:spPr>
      </p:pic>
      <p:graphicFrame>
        <p:nvGraphicFramePr>
          <p:cNvPr id="5" name="Object 4" hidden="1"/>
          <p:cNvGraphicFramePr>
            <a:graphicFrameLocks noChangeAspect="1"/>
          </p:cNvGraphicFramePr>
          <p:nvPr>
            <p:custDataLst>
              <p:tags r:id="rId2"/>
            </p:custDataLst>
          </p:nvPr>
        </p:nvGraphicFramePr>
        <p:xfrm>
          <a:off x="1" y="0"/>
          <a:ext cx="208411" cy="225778"/>
        </p:xfrm>
        <a:graphic>
          <a:graphicData uri="http://schemas.openxmlformats.org/presentationml/2006/ole">
            <mc:AlternateContent xmlns:mc="http://schemas.openxmlformats.org/markup-compatibility/2006">
              <mc:Choice xmlns:v="urn:schemas-microsoft-com:vml" Requires="v">
                <p:oleObj spid="_x0000_s15384"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7"/>
          <p:cNvSpPr/>
          <p:nvPr userDrawn="1"/>
        </p:nvSpPr>
        <p:spPr bwMode="auto">
          <a:xfrm>
            <a:off x="-2694" y="0"/>
            <a:ext cx="13008127" cy="4734802"/>
          </a:xfrm>
          <a:custGeom>
            <a:avLst/>
            <a:gdLst>
              <a:gd name="connsiteX0" fmla="*/ 0 w 10685085"/>
              <a:gd name="connsiteY0" fmla="*/ 0 h 684481"/>
              <a:gd name="connsiteX1" fmla="*/ 10685085 w 10685085"/>
              <a:gd name="connsiteY1" fmla="*/ 0 h 684481"/>
              <a:gd name="connsiteX2" fmla="*/ 10685085 w 10685085"/>
              <a:gd name="connsiteY2" fmla="*/ 684481 h 684481"/>
              <a:gd name="connsiteX3" fmla="*/ 0 w 10685085"/>
              <a:gd name="connsiteY3" fmla="*/ 684481 h 684481"/>
              <a:gd name="connsiteX4" fmla="*/ 0 w 10685085"/>
              <a:gd name="connsiteY4" fmla="*/ 0 h 684481"/>
              <a:gd name="connsiteX0" fmla="*/ 0 w 10685085"/>
              <a:gd name="connsiteY0" fmla="*/ 0 h 684481"/>
              <a:gd name="connsiteX1" fmla="*/ 10685085 w 10685085"/>
              <a:gd name="connsiteY1" fmla="*/ 0 h 684481"/>
              <a:gd name="connsiteX2" fmla="*/ 10685085 w 10685085"/>
              <a:gd name="connsiteY2" fmla="*/ 684481 h 684481"/>
              <a:gd name="connsiteX3" fmla="*/ 525849 w 10685085"/>
              <a:gd name="connsiteY3" fmla="*/ 678410 h 684481"/>
              <a:gd name="connsiteX4" fmla="*/ 0 w 10685085"/>
              <a:gd name="connsiteY4" fmla="*/ 684481 h 684481"/>
              <a:gd name="connsiteX5" fmla="*/ 0 w 10685085"/>
              <a:gd name="connsiteY5"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23183 w 10685085"/>
              <a:gd name="connsiteY6" fmla="*/ 684481 h 1022049"/>
              <a:gd name="connsiteX7" fmla="*/ 0 w 10685085"/>
              <a:gd name="connsiteY7" fmla="*/ 0 h 1022049"/>
              <a:gd name="connsiteX0" fmla="*/ 0 w 10673494"/>
              <a:gd name="connsiteY0" fmla="*/ 5825 h 1022049"/>
              <a:gd name="connsiteX1" fmla="*/ 10673494 w 10673494"/>
              <a:gd name="connsiteY1" fmla="*/ 0 h 1022049"/>
              <a:gd name="connsiteX2" fmla="*/ 10673494 w 10673494"/>
              <a:gd name="connsiteY2" fmla="*/ 303491 h 1022049"/>
              <a:gd name="connsiteX3" fmla="*/ 10211167 w 10673494"/>
              <a:gd name="connsiteY3" fmla="*/ 678410 h 1022049"/>
              <a:gd name="connsiteX4" fmla="*/ 1145874 w 10673494"/>
              <a:gd name="connsiteY4" fmla="*/ 670939 h 1022049"/>
              <a:gd name="connsiteX5" fmla="*/ 521729 w 10673494"/>
              <a:gd name="connsiteY5" fmla="*/ 1022049 h 1022049"/>
              <a:gd name="connsiteX6" fmla="*/ 11592 w 10673494"/>
              <a:gd name="connsiteY6" fmla="*/ 684481 h 1022049"/>
              <a:gd name="connsiteX7" fmla="*/ 0 w 10673494"/>
              <a:gd name="connsiteY7" fmla="*/ 5825 h 1022049"/>
              <a:gd name="connsiteX0" fmla="*/ 0 w 10673494"/>
              <a:gd name="connsiteY0" fmla="*/ 0 h 1045351"/>
              <a:gd name="connsiteX1" fmla="*/ 10673494 w 10673494"/>
              <a:gd name="connsiteY1" fmla="*/ 23302 h 1045351"/>
              <a:gd name="connsiteX2" fmla="*/ 10673494 w 10673494"/>
              <a:gd name="connsiteY2" fmla="*/ 326793 h 1045351"/>
              <a:gd name="connsiteX3" fmla="*/ 10211167 w 10673494"/>
              <a:gd name="connsiteY3" fmla="*/ 701712 h 1045351"/>
              <a:gd name="connsiteX4" fmla="*/ 1145874 w 10673494"/>
              <a:gd name="connsiteY4" fmla="*/ 694241 h 1045351"/>
              <a:gd name="connsiteX5" fmla="*/ 521729 w 10673494"/>
              <a:gd name="connsiteY5" fmla="*/ 1045351 h 1045351"/>
              <a:gd name="connsiteX6" fmla="*/ 11592 w 10673494"/>
              <a:gd name="connsiteY6" fmla="*/ 707783 h 1045351"/>
              <a:gd name="connsiteX7" fmla="*/ 0 w 10673494"/>
              <a:gd name="connsiteY7" fmla="*/ 0 h 1045351"/>
              <a:gd name="connsiteX0" fmla="*/ 0 w 10667698"/>
              <a:gd name="connsiteY0" fmla="*/ 0 h 1027875"/>
              <a:gd name="connsiteX1" fmla="*/ 10667698 w 10667698"/>
              <a:gd name="connsiteY1" fmla="*/ 5826 h 1027875"/>
              <a:gd name="connsiteX2" fmla="*/ 10667698 w 10667698"/>
              <a:gd name="connsiteY2" fmla="*/ 309317 h 1027875"/>
              <a:gd name="connsiteX3" fmla="*/ 10205371 w 10667698"/>
              <a:gd name="connsiteY3" fmla="*/ 684236 h 1027875"/>
              <a:gd name="connsiteX4" fmla="*/ 1140078 w 10667698"/>
              <a:gd name="connsiteY4" fmla="*/ 676765 h 1027875"/>
              <a:gd name="connsiteX5" fmla="*/ 515933 w 10667698"/>
              <a:gd name="connsiteY5" fmla="*/ 1027875 h 1027875"/>
              <a:gd name="connsiteX6" fmla="*/ 5796 w 10667698"/>
              <a:gd name="connsiteY6" fmla="*/ 690307 h 1027875"/>
              <a:gd name="connsiteX7" fmla="*/ 0 w 10667698"/>
              <a:gd name="connsiteY7" fmla="*/ 0 h 1027875"/>
              <a:gd name="connsiteX0" fmla="*/ 5796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5796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7441 w 10661902"/>
              <a:gd name="connsiteY4" fmla="*/ 6894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3758 w 10661902"/>
              <a:gd name="connsiteY4" fmla="*/ 62914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74432 h 1027875"/>
              <a:gd name="connsiteX7" fmla="*/ 0 w 10661901"/>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83957 h 1027875"/>
              <a:gd name="connsiteX7" fmla="*/ 0 w 10661901"/>
              <a:gd name="connsiteY7" fmla="*/ 0 h 1027875"/>
              <a:gd name="connsiteX0" fmla="*/ 0 w 10710088"/>
              <a:gd name="connsiteY0" fmla="*/ 0 h 1027875"/>
              <a:gd name="connsiteX1" fmla="*/ 10661901 w 10710088"/>
              <a:gd name="connsiteY1" fmla="*/ 5826 h 1027875"/>
              <a:gd name="connsiteX2" fmla="*/ 10661901 w 10710088"/>
              <a:gd name="connsiteY2" fmla="*/ 309317 h 1027875"/>
              <a:gd name="connsiteX3" fmla="*/ 10668871 w 10710088"/>
              <a:gd name="connsiteY3" fmla="*/ 684236 h 1027875"/>
              <a:gd name="connsiteX4" fmla="*/ 1140598 w 10710088"/>
              <a:gd name="connsiteY4" fmla="*/ 686290 h 1027875"/>
              <a:gd name="connsiteX5" fmla="*/ 560675 w 10710088"/>
              <a:gd name="connsiteY5" fmla="*/ 1027875 h 1027875"/>
              <a:gd name="connsiteX6" fmla="*/ 3158 w 10710088"/>
              <a:gd name="connsiteY6" fmla="*/ 683957 h 1027875"/>
              <a:gd name="connsiteX7" fmla="*/ 0 w 10710088"/>
              <a:gd name="connsiteY7" fmla="*/ 0 h 1027875"/>
              <a:gd name="connsiteX0" fmla="*/ 0 w 10668871"/>
              <a:gd name="connsiteY0" fmla="*/ 0 h 1027875"/>
              <a:gd name="connsiteX1" fmla="*/ 10661901 w 10668871"/>
              <a:gd name="connsiteY1" fmla="*/ 5826 h 1027875"/>
              <a:gd name="connsiteX2" fmla="*/ 10668871 w 10668871"/>
              <a:gd name="connsiteY2" fmla="*/ 684236 h 1027875"/>
              <a:gd name="connsiteX3" fmla="*/ 1140598 w 10668871"/>
              <a:gd name="connsiteY3" fmla="*/ 686290 h 1027875"/>
              <a:gd name="connsiteX4" fmla="*/ 560675 w 10668871"/>
              <a:gd name="connsiteY4" fmla="*/ 1027875 h 1027875"/>
              <a:gd name="connsiteX5" fmla="*/ 3158 w 10668871"/>
              <a:gd name="connsiteY5" fmla="*/ 683957 h 1027875"/>
              <a:gd name="connsiteX6" fmla="*/ 0 w 10668871"/>
              <a:gd name="connsiteY6" fmla="*/ 0 h 1027875"/>
              <a:gd name="connsiteX0" fmla="*/ 0 w 10662015"/>
              <a:gd name="connsiteY0" fmla="*/ 0 h 1027875"/>
              <a:gd name="connsiteX1" fmla="*/ 10661901 w 10662015"/>
              <a:gd name="connsiteY1" fmla="*/ 5826 h 1027875"/>
              <a:gd name="connsiteX2" fmla="*/ 10632772 w 10662015"/>
              <a:gd name="connsiteY2" fmla="*/ 684236 h 1027875"/>
              <a:gd name="connsiteX3" fmla="*/ 1140598 w 10662015"/>
              <a:gd name="connsiteY3" fmla="*/ 686290 h 1027875"/>
              <a:gd name="connsiteX4" fmla="*/ 560675 w 10662015"/>
              <a:gd name="connsiteY4" fmla="*/ 1027875 h 1027875"/>
              <a:gd name="connsiteX5" fmla="*/ 3158 w 10662015"/>
              <a:gd name="connsiteY5" fmla="*/ 683957 h 1027875"/>
              <a:gd name="connsiteX6" fmla="*/ 0 w 10662015"/>
              <a:gd name="connsiteY6" fmla="*/ 0 h 1027875"/>
              <a:gd name="connsiteX0" fmla="*/ 0 w 10632772"/>
              <a:gd name="connsiteY0" fmla="*/ 0 h 1027875"/>
              <a:gd name="connsiteX1" fmla="*/ 10616776 w 10632772"/>
              <a:gd name="connsiteY1" fmla="*/ 559150 h 1027875"/>
              <a:gd name="connsiteX2" fmla="*/ 10632772 w 10632772"/>
              <a:gd name="connsiteY2" fmla="*/ 684236 h 1027875"/>
              <a:gd name="connsiteX3" fmla="*/ 1140598 w 10632772"/>
              <a:gd name="connsiteY3" fmla="*/ 686290 h 1027875"/>
              <a:gd name="connsiteX4" fmla="*/ 560675 w 10632772"/>
              <a:gd name="connsiteY4" fmla="*/ 1027875 h 1027875"/>
              <a:gd name="connsiteX5" fmla="*/ 3158 w 10632772"/>
              <a:gd name="connsiteY5" fmla="*/ 683957 h 1027875"/>
              <a:gd name="connsiteX6" fmla="*/ 0 w 10632772"/>
              <a:gd name="connsiteY6" fmla="*/ 0 h 1027875"/>
              <a:gd name="connsiteX0" fmla="*/ 5867 w 10629614"/>
              <a:gd name="connsiteY0" fmla="*/ 12316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5867 w 10629614"/>
              <a:gd name="connsiteY6" fmla="*/ 12316 h 468725"/>
              <a:gd name="connsiteX0" fmla="*/ 0 w 10636382"/>
              <a:gd name="connsiteY0" fmla="*/ 12316 h 468725"/>
              <a:gd name="connsiteX1" fmla="*/ 10620386 w 10636382"/>
              <a:gd name="connsiteY1" fmla="*/ 0 h 468725"/>
              <a:gd name="connsiteX2" fmla="*/ 10636382 w 10636382"/>
              <a:gd name="connsiteY2" fmla="*/ 125086 h 468725"/>
              <a:gd name="connsiteX3" fmla="*/ 1144208 w 10636382"/>
              <a:gd name="connsiteY3" fmla="*/ 127140 h 468725"/>
              <a:gd name="connsiteX4" fmla="*/ 564285 w 10636382"/>
              <a:gd name="connsiteY4" fmla="*/ 468725 h 468725"/>
              <a:gd name="connsiteX5" fmla="*/ 6768 w 10636382"/>
              <a:gd name="connsiteY5" fmla="*/ 124807 h 468725"/>
              <a:gd name="connsiteX6" fmla="*/ 0 w 10636382"/>
              <a:gd name="connsiteY6" fmla="*/ 12316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451 w 10630556"/>
              <a:gd name="connsiteY5" fmla="*/ 124807 h 468725"/>
              <a:gd name="connsiteX6" fmla="*/ 0 w 10630556"/>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782750 w 11413306"/>
              <a:gd name="connsiteY0" fmla="*/ 2791 h 468725"/>
              <a:gd name="connsiteX1" fmla="*/ 11412612 w 11413306"/>
              <a:gd name="connsiteY1" fmla="*/ 0 h 468725"/>
              <a:gd name="connsiteX2" fmla="*/ 11412815 w 11413306"/>
              <a:gd name="connsiteY2" fmla="*/ 125086 h 468725"/>
              <a:gd name="connsiteX3" fmla="*/ 1920641 w 11413306"/>
              <a:gd name="connsiteY3" fmla="*/ 127140 h 468725"/>
              <a:gd name="connsiteX4" fmla="*/ 1340718 w 11413306"/>
              <a:gd name="connsiteY4" fmla="*/ 468725 h 468725"/>
              <a:gd name="connsiteX5" fmla="*/ 858696 w 11413306"/>
              <a:gd name="connsiteY5" fmla="*/ 125867 h 468725"/>
              <a:gd name="connsiteX6" fmla="*/ 782750 w 11413306"/>
              <a:gd name="connsiteY6" fmla="*/ 2791 h 468725"/>
              <a:gd name="connsiteX0" fmla="*/ 802813 w 11357561"/>
              <a:gd name="connsiteY0" fmla="*/ 2791 h 468725"/>
              <a:gd name="connsiteX1" fmla="*/ 11356867 w 11357561"/>
              <a:gd name="connsiteY1" fmla="*/ 0 h 468725"/>
              <a:gd name="connsiteX2" fmla="*/ 11357070 w 11357561"/>
              <a:gd name="connsiteY2" fmla="*/ 125086 h 468725"/>
              <a:gd name="connsiteX3" fmla="*/ 1864896 w 11357561"/>
              <a:gd name="connsiteY3" fmla="*/ 127140 h 468725"/>
              <a:gd name="connsiteX4" fmla="*/ 1284973 w 11357561"/>
              <a:gd name="connsiteY4" fmla="*/ 468725 h 468725"/>
              <a:gd name="connsiteX5" fmla="*/ 802951 w 11357561"/>
              <a:gd name="connsiteY5" fmla="*/ 125867 h 468725"/>
              <a:gd name="connsiteX6" fmla="*/ 802813 w 11357561"/>
              <a:gd name="connsiteY6" fmla="*/ 2791 h 468725"/>
              <a:gd name="connsiteX0" fmla="*/ 341552 w 10896300"/>
              <a:gd name="connsiteY0" fmla="*/ 2791 h 468725"/>
              <a:gd name="connsiteX1" fmla="*/ 10895606 w 10896300"/>
              <a:gd name="connsiteY1" fmla="*/ 0 h 468725"/>
              <a:gd name="connsiteX2" fmla="*/ 10895809 w 10896300"/>
              <a:gd name="connsiteY2" fmla="*/ 125086 h 468725"/>
              <a:gd name="connsiteX3" fmla="*/ 1403635 w 10896300"/>
              <a:gd name="connsiteY3" fmla="*/ 127140 h 468725"/>
              <a:gd name="connsiteX4" fmla="*/ 823712 w 10896300"/>
              <a:gd name="connsiteY4" fmla="*/ 468725 h 468725"/>
              <a:gd name="connsiteX5" fmla="*/ 341690 w 10896300"/>
              <a:gd name="connsiteY5" fmla="*/ 125867 h 468725"/>
              <a:gd name="connsiteX6" fmla="*/ 341552 w 10896300"/>
              <a:gd name="connsiteY6" fmla="*/ 2791 h 468725"/>
              <a:gd name="connsiteX0" fmla="*/ 41143 w 10595891"/>
              <a:gd name="connsiteY0" fmla="*/ 2791 h 468725"/>
              <a:gd name="connsiteX1" fmla="*/ 10595197 w 10595891"/>
              <a:gd name="connsiteY1" fmla="*/ 0 h 468725"/>
              <a:gd name="connsiteX2" fmla="*/ 10595400 w 10595891"/>
              <a:gd name="connsiteY2" fmla="*/ 125086 h 468725"/>
              <a:gd name="connsiteX3" fmla="*/ 1103226 w 10595891"/>
              <a:gd name="connsiteY3" fmla="*/ 127140 h 468725"/>
              <a:gd name="connsiteX4" fmla="*/ 523303 w 10595891"/>
              <a:gd name="connsiteY4" fmla="*/ 468725 h 468725"/>
              <a:gd name="connsiteX5" fmla="*/ 41281 w 10595891"/>
              <a:gd name="connsiteY5" fmla="*/ 125867 h 468725"/>
              <a:gd name="connsiteX6" fmla="*/ 41143 w 1059589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44066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44066 h 468725"/>
              <a:gd name="connsiteX0" fmla="*/ 433 w 10554690"/>
              <a:gd name="connsiteY0" fmla="*/ 5966 h 430625"/>
              <a:gd name="connsiteX1" fmla="*/ 10551351 w 10554690"/>
              <a:gd name="connsiteY1" fmla="*/ 0 h 430625"/>
              <a:gd name="connsiteX2" fmla="*/ 10554690 w 10554690"/>
              <a:gd name="connsiteY2" fmla="*/ 86986 h 430625"/>
              <a:gd name="connsiteX3" fmla="*/ 1062516 w 10554690"/>
              <a:gd name="connsiteY3" fmla="*/ 89040 h 430625"/>
              <a:gd name="connsiteX4" fmla="*/ 482593 w 10554690"/>
              <a:gd name="connsiteY4" fmla="*/ 430625 h 430625"/>
              <a:gd name="connsiteX5" fmla="*/ 571 w 10554690"/>
              <a:gd name="connsiteY5" fmla="*/ 101571 h 430625"/>
              <a:gd name="connsiteX6" fmla="*/ 433 w 10554690"/>
              <a:gd name="connsiteY6" fmla="*/ 5966 h 430625"/>
              <a:gd name="connsiteX0" fmla="*/ 433 w 10554690"/>
              <a:gd name="connsiteY0" fmla="*/ 5966 h 427450"/>
              <a:gd name="connsiteX1" fmla="*/ 10551351 w 10554690"/>
              <a:gd name="connsiteY1" fmla="*/ 0 h 427450"/>
              <a:gd name="connsiteX2" fmla="*/ 10554690 w 10554690"/>
              <a:gd name="connsiteY2" fmla="*/ 86986 h 427450"/>
              <a:gd name="connsiteX3" fmla="*/ 1062516 w 10554690"/>
              <a:gd name="connsiteY3" fmla="*/ 89040 h 427450"/>
              <a:gd name="connsiteX4" fmla="*/ 482593 w 10554690"/>
              <a:gd name="connsiteY4" fmla="*/ 427450 h 427450"/>
              <a:gd name="connsiteX5" fmla="*/ 571 w 10554690"/>
              <a:gd name="connsiteY5" fmla="*/ 101571 h 427450"/>
              <a:gd name="connsiteX6" fmla="*/ 433 w 10554690"/>
              <a:gd name="connsiteY6" fmla="*/ 5966 h 427450"/>
              <a:gd name="connsiteX0" fmla="*/ 433 w 10554690"/>
              <a:gd name="connsiteY0" fmla="*/ 5966 h 427450"/>
              <a:gd name="connsiteX1" fmla="*/ 10551351 w 10554690"/>
              <a:gd name="connsiteY1" fmla="*/ 0 h 427450"/>
              <a:gd name="connsiteX2" fmla="*/ 10554690 w 10554690"/>
              <a:gd name="connsiteY2" fmla="*/ 86986 h 427450"/>
              <a:gd name="connsiteX3" fmla="*/ 10274940 w 10554690"/>
              <a:gd name="connsiteY3" fmla="*/ 87717 h 427450"/>
              <a:gd name="connsiteX4" fmla="*/ 1062516 w 10554690"/>
              <a:gd name="connsiteY4" fmla="*/ 89040 h 427450"/>
              <a:gd name="connsiteX5" fmla="*/ 482593 w 10554690"/>
              <a:gd name="connsiteY5" fmla="*/ 427450 h 427450"/>
              <a:gd name="connsiteX6" fmla="*/ 571 w 10554690"/>
              <a:gd name="connsiteY6" fmla="*/ 101571 h 427450"/>
              <a:gd name="connsiteX7" fmla="*/ 433 w 10554690"/>
              <a:gd name="connsiteY7" fmla="*/ 5966 h 427450"/>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60438 h 481922"/>
              <a:gd name="connsiteX1" fmla="*/ 10551351 w 10554691"/>
              <a:gd name="connsiteY1" fmla="*/ 54472 h 481922"/>
              <a:gd name="connsiteX2" fmla="*/ 10554691 w 10554691"/>
              <a:gd name="connsiteY2" fmla="*/ 49383 h 481922"/>
              <a:gd name="connsiteX3" fmla="*/ 10274940 w 10554691"/>
              <a:gd name="connsiteY3" fmla="*/ 142189 h 481922"/>
              <a:gd name="connsiteX4" fmla="*/ 1062516 w 10554691"/>
              <a:gd name="connsiteY4" fmla="*/ 143512 h 481922"/>
              <a:gd name="connsiteX5" fmla="*/ 482593 w 10554691"/>
              <a:gd name="connsiteY5" fmla="*/ 481922 h 481922"/>
              <a:gd name="connsiteX6" fmla="*/ 571 w 10554691"/>
              <a:gd name="connsiteY6" fmla="*/ 156043 h 481922"/>
              <a:gd name="connsiteX7" fmla="*/ 433 w 10554691"/>
              <a:gd name="connsiteY7" fmla="*/ 60438 h 481922"/>
              <a:gd name="connsiteX0" fmla="*/ 433 w 11661532"/>
              <a:gd name="connsiteY0" fmla="*/ 5966 h 427450"/>
              <a:gd name="connsiteX1" fmla="*/ 10551351 w 11661532"/>
              <a:gd name="connsiteY1" fmla="*/ 0 h 427450"/>
              <a:gd name="connsiteX2" fmla="*/ 10274940 w 11661532"/>
              <a:gd name="connsiteY2" fmla="*/ 87717 h 427450"/>
              <a:gd name="connsiteX3" fmla="*/ 1062516 w 11661532"/>
              <a:gd name="connsiteY3" fmla="*/ 89040 h 427450"/>
              <a:gd name="connsiteX4" fmla="*/ 482593 w 11661532"/>
              <a:gd name="connsiteY4" fmla="*/ 427450 h 427450"/>
              <a:gd name="connsiteX5" fmla="*/ 571 w 11661532"/>
              <a:gd name="connsiteY5" fmla="*/ 101571 h 427450"/>
              <a:gd name="connsiteX6" fmla="*/ 433 w 11661532"/>
              <a:gd name="connsiteY6" fmla="*/ 5966 h 427450"/>
              <a:gd name="connsiteX0" fmla="*/ 433 w 11071037"/>
              <a:gd name="connsiteY0" fmla="*/ 6015 h 427499"/>
              <a:gd name="connsiteX1" fmla="*/ 10551351 w 11071037"/>
              <a:gd name="connsiteY1" fmla="*/ 49 h 427499"/>
              <a:gd name="connsiteX2" fmla="*/ 10274940 w 11071037"/>
              <a:gd name="connsiteY2" fmla="*/ 87766 h 427499"/>
              <a:gd name="connsiteX3" fmla="*/ 1062516 w 11071037"/>
              <a:gd name="connsiteY3" fmla="*/ 89089 h 427499"/>
              <a:gd name="connsiteX4" fmla="*/ 482593 w 11071037"/>
              <a:gd name="connsiteY4" fmla="*/ 427499 h 427499"/>
              <a:gd name="connsiteX5" fmla="*/ 571 w 11071037"/>
              <a:gd name="connsiteY5" fmla="*/ 101620 h 427499"/>
              <a:gd name="connsiteX6" fmla="*/ 433 w 11071037"/>
              <a:gd name="connsiteY6" fmla="*/ 6015 h 427499"/>
              <a:gd name="connsiteX0" fmla="*/ 433 w 11057538"/>
              <a:gd name="connsiteY0" fmla="*/ 5966 h 427450"/>
              <a:gd name="connsiteX1" fmla="*/ 10551351 w 11057538"/>
              <a:gd name="connsiteY1" fmla="*/ 0 h 427450"/>
              <a:gd name="connsiteX2" fmla="*/ 10274940 w 11057538"/>
              <a:gd name="connsiteY2" fmla="*/ 87717 h 427450"/>
              <a:gd name="connsiteX3" fmla="*/ 1062516 w 11057538"/>
              <a:gd name="connsiteY3" fmla="*/ 89040 h 427450"/>
              <a:gd name="connsiteX4" fmla="*/ 482593 w 11057538"/>
              <a:gd name="connsiteY4" fmla="*/ 427450 h 427450"/>
              <a:gd name="connsiteX5" fmla="*/ 571 w 11057538"/>
              <a:gd name="connsiteY5" fmla="*/ 101571 h 427450"/>
              <a:gd name="connsiteX6" fmla="*/ 433 w 11057538"/>
              <a:gd name="connsiteY6" fmla="*/ 5966 h 427450"/>
              <a:gd name="connsiteX0" fmla="*/ 433 w 10551351"/>
              <a:gd name="connsiteY0" fmla="*/ 5966 h 427450"/>
              <a:gd name="connsiteX1" fmla="*/ 10551351 w 10551351"/>
              <a:gd name="connsiteY1" fmla="*/ 0 h 427450"/>
              <a:gd name="connsiteX2" fmla="*/ 10274940 w 10551351"/>
              <a:gd name="connsiteY2" fmla="*/ 87717 h 427450"/>
              <a:gd name="connsiteX3" fmla="*/ 1062516 w 10551351"/>
              <a:gd name="connsiteY3" fmla="*/ 89040 h 427450"/>
              <a:gd name="connsiteX4" fmla="*/ 482593 w 10551351"/>
              <a:gd name="connsiteY4" fmla="*/ 427450 h 427450"/>
              <a:gd name="connsiteX5" fmla="*/ 571 w 10551351"/>
              <a:gd name="connsiteY5" fmla="*/ 101571 h 427450"/>
              <a:gd name="connsiteX6" fmla="*/ 433 w 10551351"/>
              <a:gd name="connsiteY6" fmla="*/ 5966 h 427450"/>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0 w 11177990"/>
              <a:gd name="connsiteY6" fmla="*/ 2791 h 341725"/>
              <a:gd name="connsiteX0" fmla="*/ 780014 w 11958004"/>
              <a:gd name="connsiteY0" fmla="*/ 2791 h 341725"/>
              <a:gd name="connsiteX1" fmla="*/ 11958004 w 11958004"/>
              <a:gd name="connsiteY1" fmla="*/ 0 h 341725"/>
              <a:gd name="connsiteX2" fmla="*/ 11681593 w 11958004"/>
              <a:gd name="connsiteY2" fmla="*/ 87717 h 341725"/>
              <a:gd name="connsiteX3" fmla="*/ 2469169 w 11958004"/>
              <a:gd name="connsiteY3" fmla="*/ 89040 h 341725"/>
              <a:gd name="connsiteX4" fmla="*/ 1889246 w 11958004"/>
              <a:gd name="connsiteY4" fmla="*/ 341725 h 341725"/>
              <a:gd name="connsiteX5" fmla="*/ 1407224 w 11958004"/>
              <a:gd name="connsiteY5" fmla="*/ 101571 h 341725"/>
              <a:gd name="connsiteX6" fmla="*/ 998158 w 11958004"/>
              <a:gd name="connsiteY6" fmla="*/ 40093 h 341725"/>
              <a:gd name="connsiteX7" fmla="*/ 780014 w 11958004"/>
              <a:gd name="connsiteY7" fmla="*/ 2791 h 341725"/>
              <a:gd name="connsiteX0" fmla="*/ 758495 w 11936485"/>
              <a:gd name="connsiteY0" fmla="*/ 2791 h 341725"/>
              <a:gd name="connsiteX1" fmla="*/ 11936485 w 11936485"/>
              <a:gd name="connsiteY1" fmla="*/ 0 h 341725"/>
              <a:gd name="connsiteX2" fmla="*/ 11660074 w 11936485"/>
              <a:gd name="connsiteY2" fmla="*/ 87717 h 341725"/>
              <a:gd name="connsiteX3" fmla="*/ 2447650 w 11936485"/>
              <a:gd name="connsiteY3" fmla="*/ 89040 h 341725"/>
              <a:gd name="connsiteX4" fmla="*/ 1867727 w 11936485"/>
              <a:gd name="connsiteY4" fmla="*/ 341725 h 341725"/>
              <a:gd name="connsiteX5" fmla="*/ 1385705 w 11936485"/>
              <a:gd name="connsiteY5" fmla="*/ 101571 h 341725"/>
              <a:gd name="connsiteX6" fmla="*/ 976639 w 11936485"/>
              <a:gd name="connsiteY6" fmla="*/ 40093 h 341725"/>
              <a:gd name="connsiteX7" fmla="*/ 758495 w 11936485"/>
              <a:gd name="connsiteY7" fmla="*/ 2791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218144 w 11177990"/>
              <a:gd name="connsiteY6" fmla="*/ 40093 h 341725"/>
              <a:gd name="connsiteX7" fmla="*/ 0 w 11177990"/>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1179321"/>
              <a:gd name="connsiteY0" fmla="*/ 2791 h 341725"/>
              <a:gd name="connsiteX1" fmla="*/ 11179321 w 11179321"/>
              <a:gd name="connsiteY1" fmla="*/ 0 h 341725"/>
              <a:gd name="connsiteX2" fmla="*/ 10567427 w 11179321"/>
              <a:gd name="connsiteY2" fmla="*/ 90892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0600099"/>
              <a:gd name="connsiteY0" fmla="*/ 2791 h 341725"/>
              <a:gd name="connsiteX1" fmla="*/ 10561656 w 10600099"/>
              <a:gd name="connsiteY1" fmla="*/ 0 h 341725"/>
              <a:gd name="connsiteX2" fmla="*/ 10567427 w 10600099"/>
              <a:gd name="connsiteY2" fmla="*/ 90892 h 341725"/>
              <a:gd name="connsiteX3" fmla="*/ 1690486 w 10600099"/>
              <a:gd name="connsiteY3" fmla="*/ 89040 h 341725"/>
              <a:gd name="connsiteX4" fmla="*/ 1110563 w 10600099"/>
              <a:gd name="connsiteY4" fmla="*/ 341725 h 341725"/>
              <a:gd name="connsiteX5" fmla="*/ 628541 w 10600099"/>
              <a:gd name="connsiteY5" fmla="*/ 101571 h 341725"/>
              <a:gd name="connsiteX6" fmla="*/ 0 w 10600099"/>
              <a:gd name="connsiteY6" fmla="*/ 103593 h 341725"/>
              <a:gd name="connsiteX7" fmla="*/ 1331 w 10600099"/>
              <a:gd name="connsiteY7" fmla="*/ 2791 h 341725"/>
              <a:gd name="connsiteX0" fmla="*/ 1331 w 10567427"/>
              <a:gd name="connsiteY0" fmla="*/ 2791 h 341725"/>
              <a:gd name="connsiteX1" fmla="*/ 10561656 w 10567427"/>
              <a:gd name="connsiteY1" fmla="*/ 0 h 341725"/>
              <a:gd name="connsiteX2" fmla="*/ 10567427 w 10567427"/>
              <a:gd name="connsiteY2" fmla="*/ 90892 h 341725"/>
              <a:gd name="connsiteX3" fmla="*/ 1690486 w 10567427"/>
              <a:gd name="connsiteY3" fmla="*/ 89040 h 341725"/>
              <a:gd name="connsiteX4" fmla="*/ 1110563 w 10567427"/>
              <a:gd name="connsiteY4" fmla="*/ 341725 h 341725"/>
              <a:gd name="connsiteX5" fmla="*/ 628541 w 10567427"/>
              <a:gd name="connsiteY5" fmla="*/ 101571 h 341725"/>
              <a:gd name="connsiteX6" fmla="*/ 0 w 10567427"/>
              <a:gd name="connsiteY6" fmla="*/ 103593 h 341725"/>
              <a:gd name="connsiteX7" fmla="*/ 1331 w 10567427"/>
              <a:gd name="connsiteY7" fmla="*/ 2791 h 341725"/>
              <a:gd name="connsiteX0" fmla="*/ 1331 w 10561687"/>
              <a:gd name="connsiteY0" fmla="*/ 2791 h 341725"/>
              <a:gd name="connsiteX1" fmla="*/ 10561656 w 10561687"/>
              <a:gd name="connsiteY1" fmla="*/ 0 h 341725"/>
              <a:gd name="connsiteX2" fmla="*/ 10561157 w 10561687"/>
              <a:gd name="connsiteY2" fmla="*/ 90892 h 341725"/>
              <a:gd name="connsiteX3" fmla="*/ 1690486 w 10561687"/>
              <a:gd name="connsiteY3" fmla="*/ 89040 h 341725"/>
              <a:gd name="connsiteX4" fmla="*/ 1110563 w 10561687"/>
              <a:gd name="connsiteY4" fmla="*/ 341725 h 341725"/>
              <a:gd name="connsiteX5" fmla="*/ 628541 w 10561687"/>
              <a:gd name="connsiteY5" fmla="*/ 101571 h 341725"/>
              <a:gd name="connsiteX6" fmla="*/ 0 w 10561687"/>
              <a:gd name="connsiteY6" fmla="*/ 103593 h 341725"/>
              <a:gd name="connsiteX7" fmla="*/ 1331 w 10561687"/>
              <a:gd name="connsiteY7" fmla="*/ 2791 h 341725"/>
              <a:gd name="connsiteX0" fmla="*/ 1331 w 10562072"/>
              <a:gd name="connsiteY0" fmla="*/ 2791 h 341725"/>
              <a:gd name="connsiteX1" fmla="*/ 10561656 w 10562072"/>
              <a:gd name="connsiteY1" fmla="*/ 0 h 341725"/>
              <a:gd name="connsiteX2" fmla="*/ 10561157 w 10562072"/>
              <a:gd name="connsiteY2" fmla="*/ 90892 h 341725"/>
              <a:gd name="connsiteX3" fmla="*/ 1690486 w 10562072"/>
              <a:gd name="connsiteY3" fmla="*/ 89040 h 341725"/>
              <a:gd name="connsiteX4" fmla="*/ 1110563 w 10562072"/>
              <a:gd name="connsiteY4" fmla="*/ 341725 h 341725"/>
              <a:gd name="connsiteX5" fmla="*/ 628541 w 10562072"/>
              <a:gd name="connsiteY5" fmla="*/ 101571 h 341725"/>
              <a:gd name="connsiteX6" fmla="*/ 0 w 10562072"/>
              <a:gd name="connsiteY6" fmla="*/ 103593 h 341725"/>
              <a:gd name="connsiteX7" fmla="*/ 1331 w 10562072"/>
              <a:gd name="connsiteY7" fmla="*/ 2791 h 341725"/>
              <a:gd name="connsiteX0" fmla="*/ 1331 w 10562072"/>
              <a:gd name="connsiteY0" fmla="*/ 2791 h 887696"/>
              <a:gd name="connsiteX1" fmla="*/ 10561656 w 10562072"/>
              <a:gd name="connsiteY1" fmla="*/ 0 h 887696"/>
              <a:gd name="connsiteX2" fmla="*/ 10561157 w 10562072"/>
              <a:gd name="connsiteY2" fmla="*/ 90892 h 887696"/>
              <a:gd name="connsiteX3" fmla="*/ 1690486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702"/>
              <a:gd name="connsiteX1" fmla="*/ 10561656 w 10562072"/>
              <a:gd name="connsiteY1" fmla="*/ 0 h 887702"/>
              <a:gd name="connsiteX2" fmla="*/ 10561157 w 10562072"/>
              <a:gd name="connsiteY2" fmla="*/ 90892 h 887702"/>
              <a:gd name="connsiteX3" fmla="*/ 2317558 w 10562072"/>
              <a:gd name="connsiteY3" fmla="*/ 89040 h 887702"/>
              <a:gd name="connsiteX4" fmla="*/ 1180889 w 10562072"/>
              <a:gd name="connsiteY4" fmla="*/ 887696 h 887702"/>
              <a:gd name="connsiteX5" fmla="*/ 0 w 10562072"/>
              <a:gd name="connsiteY5" fmla="*/ 103593 h 887702"/>
              <a:gd name="connsiteX6" fmla="*/ 1331 w 10562072"/>
              <a:gd name="connsiteY6" fmla="*/ 2791 h 887702"/>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0 w 10568342"/>
              <a:gd name="connsiteY0" fmla="*/ 0 h 2916892"/>
              <a:gd name="connsiteX1" fmla="*/ 10567926 w 10568342"/>
              <a:gd name="connsiteY1" fmla="*/ 2029196 h 2916892"/>
              <a:gd name="connsiteX2" fmla="*/ 10567427 w 10568342"/>
              <a:gd name="connsiteY2" fmla="*/ 2120088 h 2916892"/>
              <a:gd name="connsiteX3" fmla="*/ 2323828 w 10568342"/>
              <a:gd name="connsiteY3" fmla="*/ 2118236 h 2916892"/>
              <a:gd name="connsiteX4" fmla="*/ 1187159 w 10568342"/>
              <a:gd name="connsiteY4" fmla="*/ 2916892 h 2916892"/>
              <a:gd name="connsiteX5" fmla="*/ 6270 w 10568342"/>
              <a:gd name="connsiteY5" fmla="*/ 2132789 h 2916892"/>
              <a:gd name="connsiteX6" fmla="*/ 0 w 10568342"/>
              <a:gd name="connsiteY6" fmla="*/ 0 h 2916892"/>
              <a:gd name="connsiteX0" fmla="*/ 0 w 10575943"/>
              <a:gd name="connsiteY0" fmla="*/ 0 h 2955377"/>
              <a:gd name="connsiteX1" fmla="*/ 10575527 w 10575943"/>
              <a:gd name="connsiteY1" fmla="*/ 2067681 h 2955377"/>
              <a:gd name="connsiteX2" fmla="*/ 10575028 w 10575943"/>
              <a:gd name="connsiteY2" fmla="*/ 2158573 h 2955377"/>
              <a:gd name="connsiteX3" fmla="*/ 2331429 w 10575943"/>
              <a:gd name="connsiteY3" fmla="*/ 2156721 h 2955377"/>
              <a:gd name="connsiteX4" fmla="*/ 1194760 w 10575943"/>
              <a:gd name="connsiteY4" fmla="*/ 2955377 h 2955377"/>
              <a:gd name="connsiteX5" fmla="*/ 13871 w 10575943"/>
              <a:gd name="connsiteY5" fmla="*/ 2171274 h 2955377"/>
              <a:gd name="connsiteX6" fmla="*/ 0 w 10575943"/>
              <a:gd name="connsiteY6" fmla="*/ 0 h 2955377"/>
              <a:gd name="connsiteX0" fmla="*/ 267371 w 10562072"/>
              <a:gd name="connsiteY0" fmla="*/ 0 h 2685985"/>
              <a:gd name="connsiteX1" fmla="*/ 10561656 w 10562072"/>
              <a:gd name="connsiteY1" fmla="*/ 1798289 h 2685985"/>
              <a:gd name="connsiteX2" fmla="*/ 10561157 w 10562072"/>
              <a:gd name="connsiteY2" fmla="*/ 1889181 h 2685985"/>
              <a:gd name="connsiteX3" fmla="*/ 2317558 w 10562072"/>
              <a:gd name="connsiteY3" fmla="*/ 1887329 h 2685985"/>
              <a:gd name="connsiteX4" fmla="*/ 1180889 w 10562072"/>
              <a:gd name="connsiteY4" fmla="*/ 2685985 h 2685985"/>
              <a:gd name="connsiteX5" fmla="*/ 0 w 10562072"/>
              <a:gd name="connsiteY5" fmla="*/ 1901882 h 2685985"/>
              <a:gd name="connsiteX6" fmla="*/ 267371 w 10562072"/>
              <a:gd name="connsiteY6" fmla="*/ 0 h 2685985"/>
              <a:gd name="connsiteX0" fmla="*/ 1331 w 10562072"/>
              <a:gd name="connsiteY0" fmla="*/ 0 h 2955377"/>
              <a:gd name="connsiteX1" fmla="*/ 10561656 w 10562072"/>
              <a:gd name="connsiteY1" fmla="*/ 2067681 h 2955377"/>
              <a:gd name="connsiteX2" fmla="*/ 10561157 w 10562072"/>
              <a:gd name="connsiteY2" fmla="*/ 2158573 h 2955377"/>
              <a:gd name="connsiteX3" fmla="*/ 2317558 w 10562072"/>
              <a:gd name="connsiteY3" fmla="*/ 2156721 h 2955377"/>
              <a:gd name="connsiteX4" fmla="*/ 1180889 w 10562072"/>
              <a:gd name="connsiteY4" fmla="*/ 2955377 h 2955377"/>
              <a:gd name="connsiteX5" fmla="*/ 0 w 10562072"/>
              <a:gd name="connsiteY5" fmla="*/ 2171274 h 2955377"/>
              <a:gd name="connsiteX6" fmla="*/ 1331 w 10562072"/>
              <a:gd name="connsiteY6" fmla="*/ 0 h 2955377"/>
              <a:gd name="connsiteX0" fmla="*/ 1331 w 10562072"/>
              <a:gd name="connsiteY0" fmla="*/ 2791 h 2958168"/>
              <a:gd name="connsiteX1" fmla="*/ 10561655 w 10562072"/>
              <a:gd name="connsiteY1" fmla="*/ 0 h 2958168"/>
              <a:gd name="connsiteX2" fmla="*/ 10561157 w 10562072"/>
              <a:gd name="connsiteY2" fmla="*/ 2161364 h 2958168"/>
              <a:gd name="connsiteX3" fmla="*/ 2317558 w 10562072"/>
              <a:gd name="connsiteY3" fmla="*/ 2159512 h 2958168"/>
              <a:gd name="connsiteX4" fmla="*/ 1180889 w 10562072"/>
              <a:gd name="connsiteY4" fmla="*/ 2958168 h 2958168"/>
              <a:gd name="connsiteX5" fmla="*/ 0 w 10562072"/>
              <a:gd name="connsiteY5" fmla="*/ 2174065 h 2958168"/>
              <a:gd name="connsiteX6" fmla="*/ 1331 w 10562072"/>
              <a:gd name="connsiteY6" fmla="*/ 2791 h 2958168"/>
              <a:gd name="connsiteX0" fmla="*/ 1331 w 10562072"/>
              <a:gd name="connsiteY0" fmla="*/ 2791 h 2958168"/>
              <a:gd name="connsiteX1" fmla="*/ 10561655 w 10562072"/>
              <a:gd name="connsiteY1" fmla="*/ 0 h 2958168"/>
              <a:gd name="connsiteX2" fmla="*/ 10561157 w 10562072"/>
              <a:gd name="connsiteY2" fmla="*/ 2161364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7"/>
              <a:gd name="connsiteY0" fmla="*/ 2791 h 2958168"/>
              <a:gd name="connsiteX1" fmla="*/ 10561655 w 10561657"/>
              <a:gd name="connsiteY1" fmla="*/ 0 h 2958168"/>
              <a:gd name="connsiteX2" fmla="*/ 10469943 w 10561657"/>
              <a:gd name="connsiteY2" fmla="*/ 668161 h 2958168"/>
              <a:gd name="connsiteX3" fmla="*/ 9288594 w 10561657"/>
              <a:gd name="connsiteY3" fmla="*/ 2153103 h 2958168"/>
              <a:gd name="connsiteX4" fmla="*/ 2317558 w 10561657"/>
              <a:gd name="connsiteY4" fmla="*/ 2159512 h 2958168"/>
              <a:gd name="connsiteX5" fmla="*/ 1180889 w 10561657"/>
              <a:gd name="connsiteY5" fmla="*/ 2958168 h 2958168"/>
              <a:gd name="connsiteX6" fmla="*/ 0 w 10561657"/>
              <a:gd name="connsiteY6" fmla="*/ 2174065 h 2958168"/>
              <a:gd name="connsiteX7" fmla="*/ 1331 w 10561657"/>
              <a:gd name="connsiteY7" fmla="*/ 2791 h 2958168"/>
              <a:gd name="connsiteX0" fmla="*/ 1331 w 10562072"/>
              <a:gd name="connsiteY0" fmla="*/ 2791 h 2958168"/>
              <a:gd name="connsiteX1" fmla="*/ 10561655 w 10562072"/>
              <a:gd name="connsiteY1" fmla="*/ 0 h 2958168"/>
              <a:gd name="connsiteX2" fmla="*/ 10561157 w 10562072"/>
              <a:gd name="connsiteY2" fmla="*/ 1468641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5"/>
              <a:gd name="connsiteY0" fmla="*/ 2791 h 2958168"/>
              <a:gd name="connsiteX1" fmla="*/ 10561655 w 10561655"/>
              <a:gd name="connsiteY1" fmla="*/ 0 h 2958168"/>
              <a:gd name="connsiteX2" fmla="*/ 10196302 w 10561655"/>
              <a:gd name="connsiteY2" fmla="*/ 1183855 h 2958168"/>
              <a:gd name="connsiteX3" fmla="*/ 9288594 w 10561655"/>
              <a:gd name="connsiteY3" fmla="*/ 2153103 h 2958168"/>
              <a:gd name="connsiteX4" fmla="*/ 2317558 w 10561655"/>
              <a:gd name="connsiteY4" fmla="*/ 2159512 h 2958168"/>
              <a:gd name="connsiteX5" fmla="*/ 1180889 w 10561655"/>
              <a:gd name="connsiteY5" fmla="*/ 2958168 h 2958168"/>
              <a:gd name="connsiteX6" fmla="*/ 0 w 10561655"/>
              <a:gd name="connsiteY6" fmla="*/ 2174065 h 2958168"/>
              <a:gd name="connsiteX7" fmla="*/ 1331 w 10561655"/>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2188 w 10562411"/>
              <a:gd name="connsiteY0" fmla="*/ 0 h 3670551"/>
              <a:gd name="connsiteX1" fmla="*/ 10561655 w 10562411"/>
              <a:gd name="connsiteY1" fmla="*/ 712383 h 3670551"/>
              <a:gd name="connsiteX2" fmla="*/ 10561157 w 10562411"/>
              <a:gd name="connsiteY2" fmla="*/ 2188721 h 3670551"/>
              <a:gd name="connsiteX3" fmla="*/ 9288594 w 10562411"/>
              <a:gd name="connsiteY3" fmla="*/ 2865486 h 3670551"/>
              <a:gd name="connsiteX4" fmla="*/ 2317558 w 10562411"/>
              <a:gd name="connsiteY4" fmla="*/ 2871895 h 3670551"/>
              <a:gd name="connsiteX5" fmla="*/ 1180889 w 10562411"/>
              <a:gd name="connsiteY5" fmla="*/ 3670551 h 3670551"/>
              <a:gd name="connsiteX6" fmla="*/ 0 w 10562411"/>
              <a:gd name="connsiteY6" fmla="*/ 2886448 h 3670551"/>
              <a:gd name="connsiteX7" fmla="*/ 2188 w 10562411"/>
              <a:gd name="connsiteY7" fmla="*/ 0 h 3670551"/>
              <a:gd name="connsiteX0" fmla="*/ 2188 w 10562585"/>
              <a:gd name="connsiteY0" fmla="*/ 0 h 3670551"/>
              <a:gd name="connsiteX1" fmla="*/ 10562072 w 10562585"/>
              <a:gd name="connsiteY1" fmla="*/ 1 h 3670551"/>
              <a:gd name="connsiteX2" fmla="*/ 10561157 w 10562585"/>
              <a:gd name="connsiteY2" fmla="*/ 2188721 h 3670551"/>
              <a:gd name="connsiteX3" fmla="*/ 9288594 w 10562585"/>
              <a:gd name="connsiteY3" fmla="*/ 2865486 h 3670551"/>
              <a:gd name="connsiteX4" fmla="*/ 2317558 w 10562585"/>
              <a:gd name="connsiteY4" fmla="*/ 2871895 h 3670551"/>
              <a:gd name="connsiteX5" fmla="*/ 1180889 w 10562585"/>
              <a:gd name="connsiteY5" fmla="*/ 3670551 h 3670551"/>
              <a:gd name="connsiteX6" fmla="*/ 0 w 10562585"/>
              <a:gd name="connsiteY6" fmla="*/ 2886448 h 3670551"/>
              <a:gd name="connsiteX7" fmla="*/ 2188 w 10562585"/>
              <a:gd name="connsiteY7" fmla="*/ 0 h 367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2585" h="3670551">
                <a:moveTo>
                  <a:pt x="2188" y="0"/>
                </a:moveTo>
                <a:lnTo>
                  <a:pt x="10562072" y="1"/>
                </a:lnTo>
                <a:cubicBezTo>
                  <a:pt x="10562585" y="67601"/>
                  <a:pt x="10562411" y="2145306"/>
                  <a:pt x="10561157" y="2188721"/>
                </a:cubicBezTo>
                <a:cubicBezTo>
                  <a:pt x="10083761" y="2860730"/>
                  <a:pt x="9705180" y="2870806"/>
                  <a:pt x="9288594" y="2865486"/>
                </a:cubicBezTo>
                <a:lnTo>
                  <a:pt x="2317558" y="2871895"/>
                </a:lnTo>
                <a:cubicBezTo>
                  <a:pt x="1740344" y="2905037"/>
                  <a:pt x="1372498" y="3207729"/>
                  <a:pt x="1180889" y="3670551"/>
                </a:cubicBezTo>
                <a:cubicBezTo>
                  <a:pt x="882535" y="2966774"/>
                  <a:pt x="278640" y="2885570"/>
                  <a:pt x="0" y="2886448"/>
                </a:cubicBezTo>
                <a:cubicBezTo>
                  <a:pt x="2067" y="2850935"/>
                  <a:pt x="3460" y="95582"/>
                  <a:pt x="2188" y="0"/>
                </a:cubicBezTo>
                <a:close/>
              </a:path>
            </a:pathLst>
          </a:custGeom>
          <a:solidFill>
            <a:schemeClr val="bg1"/>
          </a:solidFill>
          <a:ln w="12700" cmpd="sng" algn="ctr">
            <a:noFill/>
            <a:miter lim="800000"/>
            <a:headEnd/>
            <a:tailEnd/>
          </a:ln>
          <a:effectLst>
            <a:outerShdw blurRad="41275" dist="38100" dir="5400000" algn="t" rotWithShape="0">
              <a:schemeClr val="bg1">
                <a:lumMod val="65000"/>
                <a:alpha val="25000"/>
              </a:schemeClr>
            </a:outerShdw>
          </a:effectLst>
        </p:spPr>
        <p:txBody>
          <a:bodyPr wrap="square" lIns="48600" tIns="63180" rIns="48600" bIns="63180" rtlCol="0" anchor="ctr"/>
          <a:lstStyle/>
          <a:p>
            <a:pPr defTabSz="1143998" rtl="0"/>
            <a:endParaRPr lang="en-US" sz="1600" kern="1200" dirty="0" smtClean="0">
              <a:solidFill>
                <a:prstClr val="white"/>
              </a:solidFill>
              <a:latin typeface="Arial"/>
              <a:ea typeface="+mn-ea"/>
              <a:cs typeface="Arial"/>
            </a:endParaRPr>
          </a:p>
        </p:txBody>
      </p:sp>
      <p:sp>
        <p:nvSpPr>
          <p:cNvPr id="2" name="Titre 1"/>
          <p:cNvSpPr>
            <a:spLocks noGrp="1"/>
          </p:cNvSpPr>
          <p:nvPr>
            <p:ph type="title" hasCustomPrompt="1"/>
          </p:nvPr>
        </p:nvSpPr>
        <p:spPr>
          <a:xfrm>
            <a:off x="0" y="1183559"/>
            <a:ext cx="13004800" cy="1625941"/>
          </a:xfrm>
          <a:prstGeom prst="rect">
            <a:avLst/>
          </a:prstGeom>
        </p:spPr>
        <p:txBody>
          <a:bodyPr lIns="394873" tIns="39488" rIns="39488" bIns="39488" anchor="ctr" anchorCtr="0"/>
          <a:lstStyle>
            <a:lvl1pPr algn="l">
              <a:defRPr>
                <a:solidFill>
                  <a:schemeClr val="tx1"/>
                </a:solidFill>
                <a:latin typeface="Arial" pitchFamily="34" charset="0"/>
                <a:cs typeface="Arial" pitchFamily="34" charset="0"/>
              </a:defRPr>
            </a:lvl1pPr>
          </a:lstStyle>
          <a:p>
            <a:pPr lvl="0"/>
            <a:r>
              <a:rPr lang="en-US" noProof="0" dirty="0" smtClean="0"/>
              <a:t>Click to edit Master text style</a:t>
            </a:r>
          </a:p>
        </p:txBody>
      </p:sp>
      <p:pic>
        <p:nvPicPr>
          <p:cNvPr id="8" name="Picture 3" descr="D:\Live_2014\ABM\Aug\5\ANZ-Templates\source\ANZ Template images\Icons.png"/>
          <p:cNvPicPr>
            <a:picLocks noChangeAspect="1" noChangeArrowheads="1"/>
          </p:cNvPicPr>
          <p:nvPr userDrawn="1"/>
        </p:nvPicPr>
        <p:blipFill>
          <a:blip r:embed="rId7"/>
          <a:srcRect/>
          <a:stretch>
            <a:fillRect/>
          </a:stretch>
        </p:blipFill>
        <p:spPr bwMode="auto">
          <a:xfrm>
            <a:off x="7794545" y="8271522"/>
            <a:ext cx="5418923" cy="1549813"/>
          </a:xfrm>
          <a:prstGeom prst="rect">
            <a:avLst/>
          </a:prstGeom>
          <a:noFill/>
        </p:spPr>
      </p:pic>
    </p:spTree>
    <p:extLst>
      <p:ext uri="{BB962C8B-B14F-4D97-AF65-F5344CB8AC3E}">
        <p14:creationId xmlns:p14="http://schemas.microsoft.com/office/powerpoint/2010/main" val="279704910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pic>
        <p:nvPicPr>
          <p:cNvPr id="8" name="Picture 37"/>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94" y="-642499"/>
            <a:ext cx="13007495" cy="1155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7"/>
          <p:cNvSpPr/>
          <p:nvPr userDrawn="1"/>
        </p:nvSpPr>
        <p:spPr bwMode="auto">
          <a:xfrm>
            <a:off x="-2693" y="-642497"/>
            <a:ext cx="13007495" cy="3815869"/>
          </a:xfrm>
          <a:custGeom>
            <a:avLst/>
            <a:gdLst>
              <a:gd name="connsiteX0" fmla="*/ 0 w 10685085"/>
              <a:gd name="connsiteY0" fmla="*/ 0 h 684481"/>
              <a:gd name="connsiteX1" fmla="*/ 10685085 w 10685085"/>
              <a:gd name="connsiteY1" fmla="*/ 0 h 684481"/>
              <a:gd name="connsiteX2" fmla="*/ 10685085 w 10685085"/>
              <a:gd name="connsiteY2" fmla="*/ 684481 h 684481"/>
              <a:gd name="connsiteX3" fmla="*/ 0 w 10685085"/>
              <a:gd name="connsiteY3" fmla="*/ 684481 h 684481"/>
              <a:gd name="connsiteX4" fmla="*/ 0 w 10685085"/>
              <a:gd name="connsiteY4" fmla="*/ 0 h 684481"/>
              <a:gd name="connsiteX0" fmla="*/ 0 w 10685085"/>
              <a:gd name="connsiteY0" fmla="*/ 0 h 684481"/>
              <a:gd name="connsiteX1" fmla="*/ 10685085 w 10685085"/>
              <a:gd name="connsiteY1" fmla="*/ 0 h 684481"/>
              <a:gd name="connsiteX2" fmla="*/ 10685085 w 10685085"/>
              <a:gd name="connsiteY2" fmla="*/ 684481 h 684481"/>
              <a:gd name="connsiteX3" fmla="*/ 525849 w 10685085"/>
              <a:gd name="connsiteY3" fmla="*/ 678410 h 684481"/>
              <a:gd name="connsiteX4" fmla="*/ 0 w 10685085"/>
              <a:gd name="connsiteY4" fmla="*/ 684481 h 684481"/>
              <a:gd name="connsiteX5" fmla="*/ 0 w 10685085"/>
              <a:gd name="connsiteY5"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23183 w 10685085"/>
              <a:gd name="connsiteY6" fmla="*/ 684481 h 1022049"/>
              <a:gd name="connsiteX7" fmla="*/ 0 w 10685085"/>
              <a:gd name="connsiteY7" fmla="*/ 0 h 1022049"/>
              <a:gd name="connsiteX0" fmla="*/ 0 w 10673494"/>
              <a:gd name="connsiteY0" fmla="*/ 5825 h 1022049"/>
              <a:gd name="connsiteX1" fmla="*/ 10673494 w 10673494"/>
              <a:gd name="connsiteY1" fmla="*/ 0 h 1022049"/>
              <a:gd name="connsiteX2" fmla="*/ 10673494 w 10673494"/>
              <a:gd name="connsiteY2" fmla="*/ 303491 h 1022049"/>
              <a:gd name="connsiteX3" fmla="*/ 10211167 w 10673494"/>
              <a:gd name="connsiteY3" fmla="*/ 678410 h 1022049"/>
              <a:gd name="connsiteX4" fmla="*/ 1145874 w 10673494"/>
              <a:gd name="connsiteY4" fmla="*/ 670939 h 1022049"/>
              <a:gd name="connsiteX5" fmla="*/ 521729 w 10673494"/>
              <a:gd name="connsiteY5" fmla="*/ 1022049 h 1022049"/>
              <a:gd name="connsiteX6" fmla="*/ 11592 w 10673494"/>
              <a:gd name="connsiteY6" fmla="*/ 684481 h 1022049"/>
              <a:gd name="connsiteX7" fmla="*/ 0 w 10673494"/>
              <a:gd name="connsiteY7" fmla="*/ 5825 h 1022049"/>
              <a:gd name="connsiteX0" fmla="*/ 0 w 10673494"/>
              <a:gd name="connsiteY0" fmla="*/ 0 h 1045351"/>
              <a:gd name="connsiteX1" fmla="*/ 10673494 w 10673494"/>
              <a:gd name="connsiteY1" fmla="*/ 23302 h 1045351"/>
              <a:gd name="connsiteX2" fmla="*/ 10673494 w 10673494"/>
              <a:gd name="connsiteY2" fmla="*/ 326793 h 1045351"/>
              <a:gd name="connsiteX3" fmla="*/ 10211167 w 10673494"/>
              <a:gd name="connsiteY3" fmla="*/ 701712 h 1045351"/>
              <a:gd name="connsiteX4" fmla="*/ 1145874 w 10673494"/>
              <a:gd name="connsiteY4" fmla="*/ 694241 h 1045351"/>
              <a:gd name="connsiteX5" fmla="*/ 521729 w 10673494"/>
              <a:gd name="connsiteY5" fmla="*/ 1045351 h 1045351"/>
              <a:gd name="connsiteX6" fmla="*/ 11592 w 10673494"/>
              <a:gd name="connsiteY6" fmla="*/ 707783 h 1045351"/>
              <a:gd name="connsiteX7" fmla="*/ 0 w 10673494"/>
              <a:gd name="connsiteY7" fmla="*/ 0 h 1045351"/>
              <a:gd name="connsiteX0" fmla="*/ 0 w 10667698"/>
              <a:gd name="connsiteY0" fmla="*/ 0 h 1027875"/>
              <a:gd name="connsiteX1" fmla="*/ 10667698 w 10667698"/>
              <a:gd name="connsiteY1" fmla="*/ 5826 h 1027875"/>
              <a:gd name="connsiteX2" fmla="*/ 10667698 w 10667698"/>
              <a:gd name="connsiteY2" fmla="*/ 309317 h 1027875"/>
              <a:gd name="connsiteX3" fmla="*/ 10205371 w 10667698"/>
              <a:gd name="connsiteY3" fmla="*/ 684236 h 1027875"/>
              <a:gd name="connsiteX4" fmla="*/ 1140078 w 10667698"/>
              <a:gd name="connsiteY4" fmla="*/ 676765 h 1027875"/>
              <a:gd name="connsiteX5" fmla="*/ 515933 w 10667698"/>
              <a:gd name="connsiteY5" fmla="*/ 1027875 h 1027875"/>
              <a:gd name="connsiteX6" fmla="*/ 5796 w 10667698"/>
              <a:gd name="connsiteY6" fmla="*/ 690307 h 1027875"/>
              <a:gd name="connsiteX7" fmla="*/ 0 w 10667698"/>
              <a:gd name="connsiteY7" fmla="*/ 0 h 1027875"/>
              <a:gd name="connsiteX0" fmla="*/ 5796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5796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7441 w 10661902"/>
              <a:gd name="connsiteY4" fmla="*/ 6894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3758 w 10661902"/>
              <a:gd name="connsiteY4" fmla="*/ 62914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74432 h 1027875"/>
              <a:gd name="connsiteX7" fmla="*/ 0 w 10661901"/>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83957 h 1027875"/>
              <a:gd name="connsiteX7" fmla="*/ 0 w 10661901"/>
              <a:gd name="connsiteY7" fmla="*/ 0 h 1027875"/>
              <a:gd name="connsiteX0" fmla="*/ 0 w 10710088"/>
              <a:gd name="connsiteY0" fmla="*/ 0 h 1027875"/>
              <a:gd name="connsiteX1" fmla="*/ 10661901 w 10710088"/>
              <a:gd name="connsiteY1" fmla="*/ 5826 h 1027875"/>
              <a:gd name="connsiteX2" fmla="*/ 10661901 w 10710088"/>
              <a:gd name="connsiteY2" fmla="*/ 309317 h 1027875"/>
              <a:gd name="connsiteX3" fmla="*/ 10668871 w 10710088"/>
              <a:gd name="connsiteY3" fmla="*/ 684236 h 1027875"/>
              <a:gd name="connsiteX4" fmla="*/ 1140598 w 10710088"/>
              <a:gd name="connsiteY4" fmla="*/ 686290 h 1027875"/>
              <a:gd name="connsiteX5" fmla="*/ 560675 w 10710088"/>
              <a:gd name="connsiteY5" fmla="*/ 1027875 h 1027875"/>
              <a:gd name="connsiteX6" fmla="*/ 3158 w 10710088"/>
              <a:gd name="connsiteY6" fmla="*/ 683957 h 1027875"/>
              <a:gd name="connsiteX7" fmla="*/ 0 w 10710088"/>
              <a:gd name="connsiteY7" fmla="*/ 0 h 1027875"/>
              <a:gd name="connsiteX0" fmla="*/ 0 w 10668871"/>
              <a:gd name="connsiteY0" fmla="*/ 0 h 1027875"/>
              <a:gd name="connsiteX1" fmla="*/ 10661901 w 10668871"/>
              <a:gd name="connsiteY1" fmla="*/ 5826 h 1027875"/>
              <a:gd name="connsiteX2" fmla="*/ 10668871 w 10668871"/>
              <a:gd name="connsiteY2" fmla="*/ 684236 h 1027875"/>
              <a:gd name="connsiteX3" fmla="*/ 1140598 w 10668871"/>
              <a:gd name="connsiteY3" fmla="*/ 686290 h 1027875"/>
              <a:gd name="connsiteX4" fmla="*/ 560675 w 10668871"/>
              <a:gd name="connsiteY4" fmla="*/ 1027875 h 1027875"/>
              <a:gd name="connsiteX5" fmla="*/ 3158 w 10668871"/>
              <a:gd name="connsiteY5" fmla="*/ 683957 h 1027875"/>
              <a:gd name="connsiteX6" fmla="*/ 0 w 10668871"/>
              <a:gd name="connsiteY6" fmla="*/ 0 h 1027875"/>
              <a:gd name="connsiteX0" fmla="*/ 0 w 10662015"/>
              <a:gd name="connsiteY0" fmla="*/ 0 h 1027875"/>
              <a:gd name="connsiteX1" fmla="*/ 10661901 w 10662015"/>
              <a:gd name="connsiteY1" fmla="*/ 5826 h 1027875"/>
              <a:gd name="connsiteX2" fmla="*/ 10632772 w 10662015"/>
              <a:gd name="connsiteY2" fmla="*/ 684236 h 1027875"/>
              <a:gd name="connsiteX3" fmla="*/ 1140598 w 10662015"/>
              <a:gd name="connsiteY3" fmla="*/ 686290 h 1027875"/>
              <a:gd name="connsiteX4" fmla="*/ 560675 w 10662015"/>
              <a:gd name="connsiteY4" fmla="*/ 1027875 h 1027875"/>
              <a:gd name="connsiteX5" fmla="*/ 3158 w 10662015"/>
              <a:gd name="connsiteY5" fmla="*/ 683957 h 1027875"/>
              <a:gd name="connsiteX6" fmla="*/ 0 w 10662015"/>
              <a:gd name="connsiteY6" fmla="*/ 0 h 1027875"/>
              <a:gd name="connsiteX0" fmla="*/ 0 w 10632772"/>
              <a:gd name="connsiteY0" fmla="*/ 0 h 1027875"/>
              <a:gd name="connsiteX1" fmla="*/ 10616776 w 10632772"/>
              <a:gd name="connsiteY1" fmla="*/ 559150 h 1027875"/>
              <a:gd name="connsiteX2" fmla="*/ 10632772 w 10632772"/>
              <a:gd name="connsiteY2" fmla="*/ 684236 h 1027875"/>
              <a:gd name="connsiteX3" fmla="*/ 1140598 w 10632772"/>
              <a:gd name="connsiteY3" fmla="*/ 686290 h 1027875"/>
              <a:gd name="connsiteX4" fmla="*/ 560675 w 10632772"/>
              <a:gd name="connsiteY4" fmla="*/ 1027875 h 1027875"/>
              <a:gd name="connsiteX5" fmla="*/ 3158 w 10632772"/>
              <a:gd name="connsiteY5" fmla="*/ 683957 h 1027875"/>
              <a:gd name="connsiteX6" fmla="*/ 0 w 10632772"/>
              <a:gd name="connsiteY6" fmla="*/ 0 h 1027875"/>
              <a:gd name="connsiteX0" fmla="*/ 5867 w 10629614"/>
              <a:gd name="connsiteY0" fmla="*/ 12316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5867 w 10629614"/>
              <a:gd name="connsiteY6" fmla="*/ 12316 h 468725"/>
              <a:gd name="connsiteX0" fmla="*/ 0 w 10636382"/>
              <a:gd name="connsiteY0" fmla="*/ 12316 h 468725"/>
              <a:gd name="connsiteX1" fmla="*/ 10620386 w 10636382"/>
              <a:gd name="connsiteY1" fmla="*/ 0 h 468725"/>
              <a:gd name="connsiteX2" fmla="*/ 10636382 w 10636382"/>
              <a:gd name="connsiteY2" fmla="*/ 125086 h 468725"/>
              <a:gd name="connsiteX3" fmla="*/ 1144208 w 10636382"/>
              <a:gd name="connsiteY3" fmla="*/ 127140 h 468725"/>
              <a:gd name="connsiteX4" fmla="*/ 564285 w 10636382"/>
              <a:gd name="connsiteY4" fmla="*/ 468725 h 468725"/>
              <a:gd name="connsiteX5" fmla="*/ 6768 w 10636382"/>
              <a:gd name="connsiteY5" fmla="*/ 124807 h 468725"/>
              <a:gd name="connsiteX6" fmla="*/ 0 w 10636382"/>
              <a:gd name="connsiteY6" fmla="*/ 12316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451 w 10630556"/>
              <a:gd name="connsiteY5" fmla="*/ 124807 h 468725"/>
              <a:gd name="connsiteX6" fmla="*/ 0 w 10630556"/>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782750 w 11413306"/>
              <a:gd name="connsiteY0" fmla="*/ 2791 h 468725"/>
              <a:gd name="connsiteX1" fmla="*/ 11412612 w 11413306"/>
              <a:gd name="connsiteY1" fmla="*/ 0 h 468725"/>
              <a:gd name="connsiteX2" fmla="*/ 11412815 w 11413306"/>
              <a:gd name="connsiteY2" fmla="*/ 125086 h 468725"/>
              <a:gd name="connsiteX3" fmla="*/ 1920641 w 11413306"/>
              <a:gd name="connsiteY3" fmla="*/ 127140 h 468725"/>
              <a:gd name="connsiteX4" fmla="*/ 1340718 w 11413306"/>
              <a:gd name="connsiteY4" fmla="*/ 468725 h 468725"/>
              <a:gd name="connsiteX5" fmla="*/ 858696 w 11413306"/>
              <a:gd name="connsiteY5" fmla="*/ 125867 h 468725"/>
              <a:gd name="connsiteX6" fmla="*/ 782750 w 11413306"/>
              <a:gd name="connsiteY6" fmla="*/ 2791 h 468725"/>
              <a:gd name="connsiteX0" fmla="*/ 802813 w 11357561"/>
              <a:gd name="connsiteY0" fmla="*/ 2791 h 468725"/>
              <a:gd name="connsiteX1" fmla="*/ 11356867 w 11357561"/>
              <a:gd name="connsiteY1" fmla="*/ 0 h 468725"/>
              <a:gd name="connsiteX2" fmla="*/ 11357070 w 11357561"/>
              <a:gd name="connsiteY2" fmla="*/ 125086 h 468725"/>
              <a:gd name="connsiteX3" fmla="*/ 1864896 w 11357561"/>
              <a:gd name="connsiteY3" fmla="*/ 127140 h 468725"/>
              <a:gd name="connsiteX4" fmla="*/ 1284973 w 11357561"/>
              <a:gd name="connsiteY4" fmla="*/ 468725 h 468725"/>
              <a:gd name="connsiteX5" fmla="*/ 802951 w 11357561"/>
              <a:gd name="connsiteY5" fmla="*/ 125867 h 468725"/>
              <a:gd name="connsiteX6" fmla="*/ 802813 w 11357561"/>
              <a:gd name="connsiteY6" fmla="*/ 2791 h 468725"/>
              <a:gd name="connsiteX0" fmla="*/ 341552 w 10896300"/>
              <a:gd name="connsiteY0" fmla="*/ 2791 h 468725"/>
              <a:gd name="connsiteX1" fmla="*/ 10895606 w 10896300"/>
              <a:gd name="connsiteY1" fmla="*/ 0 h 468725"/>
              <a:gd name="connsiteX2" fmla="*/ 10895809 w 10896300"/>
              <a:gd name="connsiteY2" fmla="*/ 125086 h 468725"/>
              <a:gd name="connsiteX3" fmla="*/ 1403635 w 10896300"/>
              <a:gd name="connsiteY3" fmla="*/ 127140 h 468725"/>
              <a:gd name="connsiteX4" fmla="*/ 823712 w 10896300"/>
              <a:gd name="connsiteY4" fmla="*/ 468725 h 468725"/>
              <a:gd name="connsiteX5" fmla="*/ 341690 w 10896300"/>
              <a:gd name="connsiteY5" fmla="*/ 125867 h 468725"/>
              <a:gd name="connsiteX6" fmla="*/ 341552 w 10896300"/>
              <a:gd name="connsiteY6" fmla="*/ 2791 h 468725"/>
              <a:gd name="connsiteX0" fmla="*/ 41143 w 10595891"/>
              <a:gd name="connsiteY0" fmla="*/ 2791 h 468725"/>
              <a:gd name="connsiteX1" fmla="*/ 10595197 w 10595891"/>
              <a:gd name="connsiteY1" fmla="*/ 0 h 468725"/>
              <a:gd name="connsiteX2" fmla="*/ 10595400 w 10595891"/>
              <a:gd name="connsiteY2" fmla="*/ 125086 h 468725"/>
              <a:gd name="connsiteX3" fmla="*/ 1103226 w 10595891"/>
              <a:gd name="connsiteY3" fmla="*/ 127140 h 468725"/>
              <a:gd name="connsiteX4" fmla="*/ 523303 w 10595891"/>
              <a:gd name="connsiteY4" fmla="*/ 468725 h 468725"/>
              <a:gd name="connsiteX5" fmla="*/ 41281 w 10595891"/>
              <a:gd name="connsiteY5" fmla="*/ 125867 h 468725"/>
              <a:gd name="connsiteX6" fmla="*/ 41143 w 1059589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44066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44066 h 468725"/>
              <a:gd name="connsiteX0" fmla="*/ 433 w 10554690"/>
              <a:gd name="connsiteY0" fmla="*/ 5966 h 430625"/>
              <a:gd name="connsiteX1" fmla="*/ 10551351 w 10554690"/>
              <a:gd name="connsiteY1" fmla="*/ 0 h 430625"/>
              <a:gd name="connsiteX2" fmla="*/ 10554690 w 10554690"/>
              <a:gd name="connsiteY2" fmla="*/ 86986 h 430625"/>
              <a:gd name="connsiteX3" fmla="*/ 1062516 w 10554690"/>
              <a:gd name="connsiteY3" fmla="*/ 89040 h 430625"/>
              <a:gd name="connsiteX4" fmla="*/ 482593 w 10554690"/>
              <a:gd name="connsiteY4" fmla="*/ 430625 h 430625"/>
              <a:gd name="connsiteX5" fmla="*/ 571 w 10554690"/>
              <a:gd name="connsiteY5" fmla="*/ 101571 h 430625"/>
              <a:gd name="connsiteX6" fmla="*/ 433 w 10554690"/>
              <a:gd name="connsiteY6" fmla="*/ 5966 h 430625"/>
              <a:gd name="connsiteX0" fmla="*/ 433 w 10554690"/>
              <a:gd name="connsiteY0" fmla="*/ 5966 h 427450"/>
              <a:gd name="connsiteX1" fmla="*/ 10551351 w 10554690"/>
              <a:gd name="connsiteY1" fmla="*/ 0 h 427450"/>
              <a:gd name="connsiteX2" fmla="*/ 10554690 w 10554690"/>
              <a:gd name="connsiteY2" fmla="*/ 86986 h 427450"/>
              <a:gd name="connsiteX3" fmla="*/ 1062516 w 10554690"/>
              <a:gd name="connsiteY3" fmla="*/ 89040 h 427450"/>
              <a:gd name="connsiteX4" fmla="*/ 482593 w 10554690"/>
              <a:gd name="connsiteY4" fmla="*/ 427450 h 427450"/>
              <a:gd name="connsiteX5" fmla="*/ 571 w 10554690"/>
              <a:gd name="connsiteY5" fmla="*/ 101571 h 427450"/>
              <a:gd name="connsiteX6" fmla="*/ 433 w 10554690"/>
              <a:gd name="connsiteY6" fmla="*/ 5966 h 427450"/>
              <a:gd name="connsiteX0" fmla="*/ 433 w 10554690"/>
              <a:gd name="connsiteY0" fmla="*/ 5966 h 427450"/>
              <a:gd name="connsiteX1" fmla="*/ 10551351 w 10554690"/>
              <a:gd name="connsiteY1" fmla="*/ 0 h 427450"/>
              <a:gd name="connsiteX2" fmla="*/ 10554690 w 10554690"/>
              <a:gd name="connsiteY2" fmla="*/ 86986 h 427450"/>
              <a:gd name="connsiteX3" fmla="*/ 10274940 w 10554690"/>
              <a:gd name="connsiteY3" fmla="*/ 87717 h 427450"/>
              <a:gd name="connsiteX4" fmla="*/ 1062516 w 10554690"/>
              <a:gd name="connsiteY4" fmla="*/ 89040 h 427450"/>
              <a:gd name="connsiteX5" fmla="*/ 482593 w 10554690"/>
              <a:gd name="connsiteY5" fmla="*/ 427450 h 427450"/>
              <a:gd name="connsiteX6" fmla="*/ 571 w 10554690"/>
              <a:gd name="connsiteY6" fmla="*/ 101571 h 427450"/>
              <a:gd name="connsiteX7" fmla="*/ 433 w 10554690"/>
              <a:gd name="connsiteY7" fmla="*/ 5966 h 427450"/>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60438 h 481922"/>
              <a:gd name="connsiteX1" fmla="*/ 10551351 w 10554691"/>
              <a:gd name="connsiteY1" fmla="*/ 54472 h 481922"/>
              <a:gd name="connsiteX2" fmla="*/ 10554691 w 10554691"/>
              <a:gd name="connsiteY2" fmla="*/ 49383 h 481922"/>
              <a:gd name="connsiteX3" fmla="*/ 10274940 w 10554691"/>
              <a:gd name="connsiteY3" fmla="*/ 142189 h 481922"/>
              <a:gd name="connsiteX4" fmla="*/ 1062516 w 10554691"/>
              <a:gd name="connsiteY4" fmla="*/ 143512 h 481922"/>
              <a:gd name="connsiteX5" fmla="*/ 482593 w 10554691"/>
              <a:gd name="connsiteY5" fmla="*/ 481922 h 481922"/>
              <a:gd name="connsiteX6" fmla="*/ 571 w 10554691"/>
              <a:gd name="connsiteY6" fmla="*/ 156043 h 481922"/>
              <a:gd name="connsiteX7" fmla="*/ 433 w 10554691"/>
              <a:gd name="connsiteY7" fmla="*/ 60438 h 481922"/>
              <a:gd name="connsiteX0" fmla="*/ 433 w 11661532"/>
              <a:gd name="connsiteY0" fmla="*/ 5966 h 427450"/>
              <a:gd name="connsiteX1" fmla="*/ 10551351 w 11661532"/>
              <a:gd name="connsiteY1" fmla="*/ 0 h 427450"/>
              <a:gd name="connsiteX2" fmla="*/ 10274940 w 11661532"/>
              <a:gd name="connsiteY2" fmla="*/ 87717 h 427450"/>
              <a:gd name="connsiteX3" fmla="*/ 1062516 w 11661532"/>
              <a:gd name="connsiteY3" fmla="*/ 89040 h 427450"/>
              <a:gd name="connsiteX4" fmla="*/ 482593 w 11661532"/>
              <a:gd name="connsiteY4" fmla="*/ 427450 h 427450"/>
              <a:gd name="connsiteX5" fmla="*/ 571 w 11661532"/>
              <a:gd name="connsiteY5" fmla="*/ 101571 h 427450"/>
              <a:gd name="connsiteX6" fmla="*/ 433 w 11661532"/>
              <a:gd name="connsiteY6" fmla="*/ 5966 h 427450"/>
              <a:gd name="connsiteX0" fmla="*/ 433 w 11071037"/>
              <a:gd name="connsiteY0" fmla="*/ 6015 h 427499"/>
              <a:gd name="connsiteX1" fmla="*/ 10551351 w 11071037"/>
              <a:gd name="connsiteY1" fmla="*/ 49 h 427499"/>
              <a:gd name="connsiteX2" fmla="*/ 10274940 w 11071037"/>
              <a:gd name="connsiteY2" fmla="*/ 87766 h 427499"/>
              <a:gd name="connsiteX3" fmla="*/ 1062516 w 11071037"/>
              <a:gd name="connsiteY3" fmla="*/ 89089 h 427499"/>
              <a:gd name="connsiteX4" fmla="*/ 482593 w 11071037"/>
              <a:gd name="connsiteY4" fmla="*/ 427499 h 427499"/>
              <a:gd name="connsiteX5" fmla="*/ 571 w 11071037"/>
              <a:gd name="connsiteY5" fmla="*/ 101620 h 427499"/>
              <a:gd name="connsiteX6" fmla="*/ 433 w 11071037"/>
              <a:gd name="connsiteY6" fmla="*/ 6015 h 427499"/>
              <a:gd name="connsiteX0" fmla="*/ 433 w 11057538"/>
              <a:gd name="connsiteY0" fmla="*/ 5966 h 427450"/>
              <a:gd name="connsiteX1" fmla="*/ 10551351 w 11057538"/>
              <a:gd name="connsiteY1" fmla="*/ 0 h 427450"/>
              <a:gd name="connsiteX2" fmla="*/ 10274940 w 11057538"/>
              <a:gd name="connsiteY2" fmla="*/ 87717 h 427450"/>
              <a:gd name="connsiteX3" fmla="*/ 1062516 w 11057538"/>
              <a:gd name="connsiteY3" fmla="*/ 89040 h 427450"/>
              <a:gd name="connsiteX4" fmla="*/ 482593 w 11057538"/>
              <a:gd name="connsiteY4" fmla="*/ 427450 h 427450"/>
              <a:gd name="connsiteX5" fmla="*/ 571 w 11057538"/>
              <a:gd name="connsiteY5" fmla="*/ 101571 h 427450"/>
              <a:gd name="connsiteX6" fmla="*/ 433 w 11057538"/>
              <a:gd name="connsiteY6" fmla="*/ 5966 h 427450"/>
              <a:gd name="connsiteX0" fmla="*/ 433 w 10551351"/>
              <a:gd name="connsiteY0" fmla="*/ 5966 h 427450"/>
              <a:gd name="connsiteX1" fmla="*/ 10551351 w 10551351"/>
              <a:gd name="connsiteY1" fmla="*/ 0 h 427450"/>
              <a:gd name="connsiteX2" fmla="*/ 10274940 w 10551351"/>
              <a:gd name="connsiteY2" fmla="*/ 87717 h 427450"/>
              <a:gd name="connsiteX3" fmla="*/ 1062516 w 10551351"/>
              <a:gd name="connsiteY3" fmla="*/ 89040 h 427450"/>
              <a:gd name="connsiteX4" fmla="*/ 482593 w 10551351"/>
              <a:gd name="connsiteY4" fmla="*/ 427450 h 427450"/>
              <a:gd name="connsiteX5" fmla="*/ 571 w 10551351"/>
              <a:gd name="connsiteY5" fmla="*/ 101571 h 427450"/>
              <a:gd name="connsiteX6" fmla="*/ 433 w 10551351"/>
              <a:gd name="connsiteY6" fmla="*/ 5966 h 427450"/>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0 w 11177990"/>
              <a:gd name="connsiteY6" fmla="*/ 2791 h 341725"/>
              <a:gd name="connsiteX0" fmla="*/ 780014 w 11958004"/>
              <a:gd name="connsiteY0" fmla="*/ 2791 h 341725"/>
              <a:gd name="connsiteX1" fmla="*/ 11958004 w 11958004"/>
              <a:gd name="connsiteY1" fmla="*/ 0 h 341725"/>
              <a:gd name="connsiteX2" fmla="*/ 11681593 w 11958004"/>
              <a:gd name="connsiteY2" fmla="*/ 87717 h 341725"/>
              <a:gd name="connsiteX3" fmla="*/ 2469169 w 11958004"/>
              <a:gd name="connsiteY3" fmla="*/ 89040 h 341725"/>
              <a:gd name="connsiteX4" fmla="*/ 1889246 w 11958004"/>
              <a:gd name="connsiteY4" fmla="*/ 341725 h 341725"/>
              <a:gd name="connsiteX5" fmla="*/ 1407224 w 11958004"/>
              <a:gd name="connsiteY5" fmla="*/ 101571 h 341725"/>
              <a:gd name="connsiteX6" fmla="*/ 998158 w 11958004"/>
              <a:gd name="connsiteY6" fmla="*/ 40093 h 341725"/>
              <a:gd name="connsiteX7" fmla="*/ 780014 w 11958004"/>
              <a:gd name="connsiteY7" fmla="*/ 2791 h 341725"/>
              <a:gd name="connsiteX0" fmla="*/ 758495 w 11936485"/>
              <a:gd name="connsiteY0" fmla="*/ 2791 h 341725"/>
              <a:gd name="connsiteX1" fmla="*/ 11936485 w 11936485"/>
              <a:gd name="connsiteY1" fmla="*/ 0 h 341725"/>
              <a:gd name="connsiteX2" fmla="*/ 11660074 w 11936485"/>
              <a:gd name="connsiteY2" fmla="*/ 87717 h 341725"/>
              <a:gd name="connsiteX3" fmla="*/ 2447650 w 11936485"/>
              <a:gd name="connsiteY3" fmla="*/ 89040 h 341725"/>
              <a:gd name="connsiteX4" fmla="*/ 1867727 w 11936485"/>
              <a:gd name="connsiteY4" fmla="*/ 341725 h 341725"/>
              <a:gd name="connsiteX5" fmla="*/ 1385705 w 11936485"/>
              <a:gd name="connsiteY5" fmla="*/ 101571 h 341725"/>
              <a:gd name="connsiteX6" fmla="*/ 976639 w 11936485"/>
              <a:gd name="connsiteY6" fmla="*/ 40093 h 341725"/>
              <a:gd name="connsiteX7" fmla="*/ 758495 w 11936485"/>
              <a:gd name="connsiteY7" fmla="*/ 2791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218144 w 11177990"/>
              <a:gd name="connsiteY6" fmla="*/ 40093 h 341725"/>
              <a:gd name="connsiteX7" fmla="*/ 0 w 11177990"/>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1179321"/>
              <a:gd name="connsiteY0" fmla="*/ 2791 h 341725"/>
              <a:gd name="connsiteX1" fmla="*/ 11179321 w 11179321"/>
              <a:gd name="connsiteY1" fmla="*/ 0 h 341725"/>
              <a:gd name="connsiteX2" fmla="*/ 10567427 w 11179321"/>
              <a:gd name="connsiteY2" fmla="*/ 90892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0600099"/>
              <a:gd name="connsiteY0" fmla="*/ 2791 h 341725"/>
              <a:gd name="connsiteX1" fmla="*/ 10561656 w 10600099"/>
              <a:gd name="connsiteY1" fmla="*/ 0 h 341725"/>
              <a:gd name="connsiteX2" fmla="*/ 10567427 w 10600099"/>
              <a:gd name="connsiteY2" fmla="*/ 90892 h 341725"/>
              <a:gd name="connsiteX3" fmla="*/ 1690486 w 10600099"/>
              <a:gd name="connsiteY3" fmla="*/ 89040 h 341725"/>
              <a:gd name="connsiteX4" fmla="*/ 1110563 w 10600099"/>
              <a:gd name="connsiteY4" fmla="*/ 341725 h 341725"/>
              <a:gd name="connsiteX5" fmla="*/ 628541 w 10600099"/>
              <a:gd name="connsiteY5" fmla="*/ 101571 h 341725"/>
              <a:gd name="connsiteX6" fmla="*/ 0 w 10600099"/>
              <a:gd name="connsiteY6" fmla="*/ 103593 h 341725"/>
              <a:gd name="connsiteX7" fmla="*/ 1331 w 10600099"/>
              <a:gd name="connsiteY7" fmla="*/ 2791 h 341725"/>
              <a:gd name="connsiteX0" fmla="*/ 1331 w 10567427"/>
              <a:gd name="connsiteY0" fmla="*/ 2791 h 341725"/>
              <a:gd name="connsiteX1" fmla="*/ 10561656 w 10567427"/>
              <a:gd name="connsiteY1" fmla="*/ 0 h 341725"/>
              <a:gd name="connsiteX2" fmla="*/ 10567427 w 10567427"/>
              <a:gd name="connsiteY2" fmla="*/ 90892 h 341725"/>
              <a:gd name="connsiteX3" fmla="*/ 1690486 w 10567427"/>
              <a:gd name="connsiteY3" fmla="*/ 89040 h 341725"/>
              <a:gd name="connsiteX4" fmla="*/ 1110563 w 10567427"/>
              <a:gd name="connsiteY4" fmla="*/ 341725 h 341725"/>
              <a:gd name="connsiteX5" fmla="*/ 628541 w 10567427"/>
              <a:gd name="connsiteY5" fmla="*/ 101571 h 341725"/>
              <a:gd name="connsiteX6" fmla="*/ 0 w 10567427"/>
              <a:gd name="connsiteY6" fmla="*/ 103593 h 341725"/>
              <a:gd name="connsiteX7" fmla="*/ 1331 w 10567427"/>
              <a:gd name="connsiteY7" fmla="*/ 2791 h 341725"/>
              <a:gd name="connsiteX0" fmla="*/ 1331 w 10561687"/>
              <a:gd name="connsiteY0" fmla="*/ 2791 h 341725"/>
              <a:gd name="connsiteX1" fmla="*/ 10561656 w 10561687"/>
              <a:gd name="connsiteY1" fmla="*/ 0 h 341725"/>
              <a:gd name="connsiteX2" fmla="*/ 10561157 w 10561687"/>
              <a:gd name="connsiteY2" fmla="*/ 90892 h 341725"/>
              <a:gd name="connsiteX3" fmla="*/ 1690486 w 10561687"/>
              <a:gd name="connsiteY3" fmla="*/ 89040 h 341725"/>
              <a:gd name="connsiteX4" fmla="*/ 1110563 w 10561687"/>
              <a:gd name="connsiteY4" fmla="*/ 341725 h 341725"/>
              <a:gd name="connsiteX5" fmla="*/ 628541 w 10561687"/>
              <a:gd name="connsiteY5" fmla="*/ 101571 h 341725"/>
              <a:gd name="connsiteX6" fmla="*/ 0 w 10561687"/>
              <a:gd name="connsiteY6" fmla="*/ 103593 h 341725"/>
              <a:gd name="connsiteX7" fmla="*/ 1331 w 10561687"/>
              <a:gd name="connsiteY7" fmla="*/ 2791 h 341725"/>
              <a:gd name="connsiteX0" fmla="*/ 1331 w 10562072"/>
              <a:gd name="connsiteY0" fmla="*/ 2791 h 341725"/>
              <a:gd name="connsiteX1" fmla="*/ 10561656 w 10562072"/>
              <a:gd name="connsiteY1" fmla="*/ 0 h 341725"/>
              <a:gd name="connsiteX2" fmla="*/ 10561157 w 10562072"/>
              <a:gd name="connsiteY2" fmla="*/ 90892 h 341725"/>
              <a:gd name="connsiteX3" fmla="*/ 1690486 w 10562072"/>
              <a:gd name="connsiteY3" fmla="*/ 89040 h 341725"/>
              <a:gd name="connsiteX4" fmla="*/ 1110563 w 10562072"/>
              <a:gd name="connsiteY4" fmla="*/ 341725 h 341725"/>
              <a:gd name="connsiteX5" fmla="*/ 628541 w 10562072"/>
              <a:gd name="connsiteY5" fmla="*/ 101571 h 341725"/>
              <a:gd name="connsiteX6" fmla="*/ 0 w 10562072"/>
              <a:gd name="connsiteY6" fmla="*/ 103593 h 341725"/>
              <a:gd name="connsiteX7" fmla="*/ 1331 w 10562072"/>
              <a:gd name="connsiteY7" fmla="*/ 2791 h 341725"/>
              <a:gd name="connsiteX0" fmla="*/ 1331 w 10562072"/>
              <a:gd name="connsiteY0" fmla="*/ 2791 h 887696"/>
              <a:gd name="connsiteX1" fmla="*/ 10561656 w 10562072"/>
              <a:gd name="connsiteY1" fmla="*/ 0 h 887696"/>
              <a:gd name="connsiteX2" fmla="*/ 10561157 w 10562072"/>
              <a:gd name="connsiteY2" fmla="*/ 90892 h 887696"/>
              <a:gd name="connsiteX3" fmla="*/ 1690486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702"/>
              <a:gd name="connsiteX1" fmla="*/ 10561656 w 10562072"/>
              <a:gd name="connsiteY1" fmla="*/ 0 h 887702"/>
              <a:gd name="connsiteX2" fmla="*/ 10561157 w 10562072"/>
              <a:gd name="connsiteY2" fmla="*/ 90892 h 887702"/>
              <a:gd name="connsiteX3" fmla="*/ 2317558 w 10562072"/>
              <a:gd name="connsiteY3" fmla="*/ 89040 h 887702"/>
              <a:gd name="connsiteX4" fmla="*/ 1180889 w 10562072"/>
              <a:gd name="connsiteY4" fmla="*/ 887696 h 887702"/>
              <a:gd name="connsiteX5" fmla="*/ 0 w 10562072"/>
              <a:gd name="connsiteY5" fmla="*/ 103593 h 887702"/>
              <a:gd name="connsiteX6" fmla="*/ 1331 w 10562072"/>
              <a:gd name="connsiteY6" fmla="*/ 2791 h 887702"/>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0 w 10568342"/>
              <a:gd name="connsiteY0" fmla="*/ 0 h 2916892"/>
              <a:gd name="connsiteX1" fmla="*/ 10567926 w 10568342"/>
              <a:gd name="connsiteY1" fmla="*/ 2029196 h 2916892"/>
              <a:gd name="connsiteX2" fmla="*/ 10567427 w 10568342"/>
              <a:gd name="connsiteY2" fmla="*/ 2120088 h 2916892"/>
              <a:gd name="connsiteX3" fmla="*/ 2323828 w 10568342"/>
              <a:gd name="connsiteY3" fmla="*/ 2118236 h 2916892"/>
              <a:gd name="connsiteX4" fmla="*/ 1187159 w 10568342"/>
              <a:gd name="connsiteY4" fmla="*/ 2916892 h 2916892"/>
              <a:gd name="connsiteX5" fmla="*/ 6270 w 10568342"/>
              <a:gd name="connsiteY5" fmla="*/ 2132789 h 2916892"/>
              <a:gd name="connsiteX6" fmla="*/ 0 w 10568342"/>
              <a:gd name="connsiteY6" fmla="*/ 0 h 2916892"/>
              <a:gd name="connsiteX0" fmla="*/ 0 w 10575943"/>
              <a:gd name="connsiteY0" fmla="*/ 0 h 2955377"/>
              <a:gd name="connsiteX1" fmla="*/ 10575527 w 10575943"/>
              <a:gd name="connsiteY1" fmla="*/ 2067681 h 2955377"/>
              <a:gd name="connsiteX2" fmla="*/ 10575028 w 10575943"/>
              <a:gd name="connsiteY2" fmla="*/ 2158573 h 2955377"/>
              <a:gd name="connsiteX3" fmla="*/ 2331429 w 10575943"/>
              <a:gd name="connsiteY3" fmla="*/ 2156721 h 2955377"/>
              <a:gd name="connsiteX4" fmla="*/ 1194760 w 10575943"/>
              <a:gd name="connsiteY4" fmla="*/ 2955377 h 2955377"/>
              <a:gd name="connsiteX5" fmla="*/ 13871 w 10575943"/>
              <a:gd name="connsiteY5" fmla="*/ 2171274 h 2955377"/>
              <a:gd name="connsiteX6" fmla="*/ 0 w 10575943"/>
              <a:gd name="connsiteY6" fmla="*/ 0 h 2955377"/>
              <a:gd name="connsiteX0" fmla="*/ 267371 w 10562072"/>
              <a:gd name="connsiteY0" fmla="*/ 0 h 2685985"/>
              <a:gd name="connsiteX1" fmla="*/ 10561656 w 10562072"/>
              <a:gd name="connsiteY1" fmla="*/ 1798289 h 2685985"/>
              <a:gd name="connsiteX2" fmla="*/ 10561157 w 10562072"/>
              <a:gd name="connsiteY2" fmla="*/ 1889181 h 2685985"/>
              <a:gd name="connsiteX3" fmla="*/ 2317558 w 10562072"/>
              <a:gd name="connsiteY3" fmla="*/ 1887329 h 2685985"/>
              <a:gd name="connsiteX4" fmla="*/ 1180889 w 10562072"/>
              <a:gd name="connsiteY4" fmla="*/ 2685985 h 2685985"/>
              <a:gd name="connsiteX5" fmla="*/ 0 w 10562072"/>
              <a:gd name="connsiteY5" fmla="*/ 1901882 h 2685985"/>
              <a:gd name="connsiteX6" fmla="*/ 267371 w 10562072"/>
              <a:gd name="connsiteY6" fmla="*/ 0 h 2685985"/>
              <a:gd name="connsiteX0" fmla="*/ 1331 w 10562072"/>
              <a:gd name="connsiteY0" fmla="*/ 0 h 2955377"/>
              <a:gd name="connsiteX1" fmla="*/ 10561656 w 10562072"/>
              <a:gd name="connsiteY1" fmla="*/ 2067681 h 2955377"/>
              <a:gd name="connsiteX2" fmla="*/ 10561157 w 10562072"/>
              <a:gd name="connsiteY2" fmla="*/ 2158573 h 2955377"/>
              <a:gd name="connsiteX3" fmla="*/ 2317558 w 10562072"/>
              <a:gd name="connsiteY3" fmla="*/ 2156721 h 2955377"/>
              <a:gd name="connsiteX4" fmla="*/ 1180889 w 10562072"/>
              <a:gd name="connsiteY4" fmla="*/ 2955377 h 2955377"/>
              <a:gd name="connsiteX5" fmla="*/ 0 w 10562072"/>
              <a:gd name="connsiteY5" fmla="*/ 2171274 h 2955377"/>
              <a:gd name="connsiteX6" fmla="*/ 1331 w 10562072"/>
              <a:gd name="connsiteY6" fmla="*/ 0 h 2955377"/>
              <a:gd name="connsiteX0" fmla="*/ 1331 w 10562072"/>
              <a:gd name="connsiteY0" fmla="*/ 2791 h 2958168"/>
              <a:gd name="connsiteX1" fmla="*/ 10561655 w 10562072"/>
              <a:gd name="connsiteY1" fmla="*/ 0 h 2958168"/>
              <a:gd name="connsiteX2" fmla="*/ 10561157 w 10562072"/>
              <a:gd name="connsiteY2" fmla="*/ 2161364 h 2958168"/>
              <a:gd name="connsiteX3" fmla="*/ 2317558 w 10562072"/>
              <a:gd name="connsiteY3" fmla="*/ 2159512 h 2958168"/>
              <a:gd name="connsiteX4" fmla="*/ 1180889 w 10562072"/>
              <a:gd name="connsiteY4" fmla="*/ 2958168 h 2958168"/>
              <a:gd name="connsiteX5" fmla="*/ 0 w 10562072"/>
              <a:gd name="connsiteY5" fmla="*/ 2174065 h 2958168"/>
              <a:gd name="connsiteX6" fmla="*/ 1331 w 10562072"/>
              <a:gd name="connsiteY6" fmla="*/ 2791 h 2958168"/>
              <a:gd name="connsiteX0" fmla="*/ 1331 w 10562072"/>
              <a:gd name="connsiteY0" fmla="*/ 2791 h 2958168"/>
              <a:gd name="connsiteX1" fmla="*/ 10561655 w 10562072"/>
              <a:gd name="connsiteY1" fmla="*/ 0 h 2958168"/>
              <a:gd name="connsiteX2" fmla="*/ 10561157 w 10562072"/>
              <a:gd name="connsiteY2" fmla="*/ 2161364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7"/>
              <a:gd name="connsiteY0" fmla="*/ 2791 h 2958168"/>
              <a:gd name="connsiteX1" fmla="*/ 10561655 w 10561657"/>
              <a:gd name="connsiteY1" fmla="*/ 0 h 2958168"/>
              <a:gd name="connsiteX2" fmla="*/ 10469943 w 10561657"/>
              <a:gd name="connsiteY2" fmla="*/ 668161 h 2958168"/>
              <a:gd name="connsiteX3" fmla="*/ 9288594 w 10561657"/>
              <a:gd name="connsiteY3" fmla="*/ 2153103 h 2958168"/>
              <a:gd name="connsiteX4" fmla="*/ 2317558 w 10561657"/>
              <a:gd name="connsiteY4" fmla="*/ 2159512 h 2958168"/>
              <a:gd name="connsiteX5" fmla="*/ 1180889 w 10561657"/>
              <a:gd name="connsiteY5" fmla="*/ 2958168 h 2958168"/>
              <a:gd name="connsiteX6" fmla="*/ 0 w 10561657"/>
              <a:gd name="connsiteY6" fmla="*/ 2174065 h 2958168"/>
              <a:gd name="connsiteX7" fmla="*/ 1331 w 10561657"/>
              <a:gd name="connsiteY7" fmla="*/ 2791 h 2958168"/>
              <a:gd name="connsiteX0" fmla="*/ 1331 w 10562072"/>
              <a:gd name="connsiteY0" fmla="*/ 2791 h 2958168"/>
              <a:gd name="connsiteX1" fmla="*/ 10561655 w 10562072"/>
              <a:gd name="connsiteY1" fmla="*/ 0 h 2958168"/>
              <a:gd name="connsiteX2" fmla="*/ 10561157 w 10562072"/>
              <a:gd name="connsiteY2" fmla="*/ 1468641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5"/>
              <a:gd name="connsiteY0" fmla="*/ 2791 h 2958168"/>
              <a:gd name="connsiteX1" fmla="*/ 10561655 w 10561655"/>
              <a:gd name="connsiteY1" fmla="*/ 0 h 2958168"/>
              <a:gd name="connsiteX2" fmla="*/ 10196302 w 10561655"/>
              <a:gd name="connsiteY2" fmla="*/ 1183855 h 2958168"/>
              <a:gd name="connsiteX3" fmla="*/ 9288594 w 10561655"/>
              <a:gd name="connsiteY3" fmla="*/ 2153103 h 2958168"/>
              <a:gd name="connsiteX4" fmla="*/ 2317558 w 10561655"/>
              <a:gd name="connsiteY4" fmla="*/ 2159512 h 2958168"/>
              <a:gd name="connsiteX5" fmla="*/ 1180889 w 10561655"/>
              <a:gd name="connsiteY5" fmla="*/ 2958168 h 2958168"/>
              <a:gd name="connsiteX6" fmla="*/ 0 w 10561655"/>
              <a:gd name="connsiteY6" fmla="*/ 2174065 h 2958168"/>
              <a:gd name="connsiteX7" fmla="*/ 1331 w 10561655"/>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2072" h="2958168">
                <a:moveTo>
                  <a:pt x="1331" y="2791"/>
                </a:moveTo>
                <a:lnTo>
                  <a:pt x="10561655" y="0"/>
                </a:lnTo>
                <a:cubicBezTo>
                  <a:pt x="10562168" y="67600"/>
                  <a:pt x="10562411" y="1432923"/>
                  <a:pt x="10561157" y="1476338"/>
                </a:cubicBezTo>
                <a:cubicBezTo>
                  <a:pt x="10083761" y="2148347"/>
                  <a:pt x="9705180" y="2158423"/>
                  <a:pt x="9288594" y="2153103"/>
                </a:cubicBezTo>
                <a:lnTo>
                  <a:pt x="2317558" y="2159512"/>
                </a:lnTo>
                <a:cubicBezTo>
                  <a:pt x="1740344" y="2192654"/>
                  <a:pt x="1372498" y="2495346"/>
                  <a:pt x="1180889" y="2958168"/>
                </a:cubicBezTo>
                <a:cubicBezTo>
                  <a:pt x="882535" y="2254391"/>
                  <a:pt x="278640" y="2173187"/>
                  <a:pt x="0" y="2174065"/>
                </a:cubicBezTo>
                <a:cubicBezTo>
                  <a:pt x="2067" y="2138552"/>
                  <a:pt x="2603" y="98373"/>
                  <a:pt x="1331" y="2791"/>
                </a:cubicBezTo>
                <a:close/>
              </a:path>
            </a:pathLst>
          </a:custGeom>
          <a:solidFill>
            <a:schemeClr val="bg1"/>
          </a:solidFill>
          <a:ln w="12700" cmpd="sng" algn="ctr">
            <a:noFill/>
            <a:miter lim="800000"/>
            <a:headEnd/>
            <a:tailEnd/>
          </a:ln>
          <a:effectLst>
            <a:outerShdw blurRad="41275" dist="38100" dir="5400000" algn="t" rotWithShape="0">
              <a:schemeClr val="bg1">
                <a:lumMod val="65000"/>
                <a:alpha val="25000"/>
              </a:schemeClr>
            </a:outerShdw>
          </a:effectLst>
        </p:spPr>
        <p:txBody>
          <a:bodyPr wrap="square" lIns="48600" tIns="63180" rIns="48600" bIns="63180" rtlCol="0" anchor="ctr"/>
          <a:lstStyle/>
          <a:p>
            <a:pPr defTabSz="1143998" rtl="0"/>
            <a:endParaRPr lang="en-US" sz="1600" kern="1200" dirty="0" smtClean="0">
              <a:solidFill>
                <a:prstClr val="white"/>
              </a:solidFill>
              <a:latin typeface="Arial"/>
              <a:ea typeface="+mn-ea"/>
              <a:cs typeface="Arial"/>
            </a:endParaRPr>
          </a:p>
        </p:txBody>
      </p:sp>
      <p:graphicFrame>
        <p:nvGraphicFramePr>
          <p:cNvPr id="5" name="Object 4" hidden="1"/>
          <p:cNvGraphicFramePr>
            <a:graphicFrameLocks noChangeAspect="1"/>
          </p:cNvGraphicFramePr>
          <p:nvPr userDrawn="1">
            <p:custDataLst>
              <p:tags r:id="rId2"/>
            </p:custDataLst>
          </p:nvPr>
        </p:nvGraphicFramePr>
        <p:xfrm>
          <a:off x="3" y="0"/>
          <a:ext cx="208411" cy="225778"/>
        </p:xfrm>
        <a:graphic>
          <a:graphicData uri="http://schemas.openxmlformats.org/presentationml/2006/ole">
            <mc:AlternateContent xmlns:mc="http://schemas.openxmlformats.org/markup-compatibility/2006">
              <mc:Choice xmlns:v="urn:schemas-microsoft-com:vml" Requires="v">
                <p:oleObj spid="_x0000_s16408"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85664" y="232061"/>
            <a:ext cx="3411430" cy="1602523"/>
          </a:xfrm>
          <a:prstGeom prst="rect">
            <a:avLst/>
          </a:prstGeom>
        </p:spPr>
      </p:pic>
    </p:spTree>
    <p:extLst>
      <p:ext uri="{BB962C8B-B14F-4D97-AF65-F5344CB8AC3E}">
        <p14:creationId xmlns:p14="http://schemas.microsoft.com/office/powerpoint/2010/main" val="274705389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1"/>
            <a:ext cx="10464800" cy="3302000"/>
          </a:xfrm>
          <a:prstGeom prst="rect">
            <a:avLst/>
          </a:prstGeom>
        </p:spPr>
        <p:txBody>
          <a:bodyPr lIns="91418" tIns="45709" rIns="91418" bIns="45709" anchor="b"/>
          <a:lstStyle/>
          <a:p>
            <a:pPr lvl="0">
              <a:defRPr sz="1800" cap="none">
                <a:solidFill>
                  <a:srgbClr val="000000"/>
                </a:solidFill>
              </a:defRPr>
            </a:pPr>
            <a:r>
              <a:rPr sz="4900" cap="all">
                <a:solidFill>
                  <a:srgbClr val="4EC2C8"/>
                </a:solidFill>
              </a:rPr>
              <a:t>Title Text</a:t>
            </a:r>
          </a:p>
        </p:txBody>
      </p:sp>
      <p:sp>
        <p:nvSpPr>
          <p:cNvPr id="6" name="Shape 6"/>
          <p:cNvSpPr>
            <a:spLocks noGrp="1"/>
          </p:cNvSpPr>
          <p:nvPr>
            <p:ph type="body" idx="1"/>
          </p:nvPr>
        </p:nvSpPr>
        <p:spPr>
          <a:xfrm>
            <a:off x="1270000" y="5029200"/>
            <a:ext cx="10464800" cy="1130300"/>
          </a:xfrm>
          <a:prstGeom prst="rect">
            <a:avLst/>
          </a:prstGeom>
        </p:spPr>
        <p:txBody>
          <a:bodyPr lIns="91418" tIns="45709" rIns="91418" bIns="45709" anchor="t"/>
          <a:lstStyle>
            <a:lvl1pPr marL="0" indent="0" algn="ctr">
              <a:spcBef>
                <a:spcPts val="0"/>
              </a:spcBef>
              <a:buSzTx/>
              <a:buNone/>
              <a:defRPr b="0">
                <a:solidFill>
                  <a:srgbClr val="000000"/>
                </a:solidFill>
                <a:latin typeface="Helvetica Light"/>
                <a:ea typeface="Helvetica Light"/>
                <a:cs typeface="Helvetica Light"/>
                <a:sym typeface="Helvetica Light"/>
              </a:defRPr>
            </a:lvl1pPr>
            <a:lvl2pPr marL="0" indent="228545" algn="ctr">
              <a:spcBef>
                <a:spcPts val="0"/>
              </a:spcBef>
              <a:buSzTx/>
              <a:buNone/>
              <a:defRPr b="0">
                <a:solidFill>
                  <a:srgbClr val="000000"/>
                </a:solidFill>
                <a:latin typeface="Helvetica Light"/>
                <a:ea typeface="Helvetica Light"/>
                <a:cs typeface="Helvetica Light"/>
                <a:sym typeface="Helvetica Light"/>
              </a:defRPr>
            </a:lvl2pPr>
            <a:lvl3pPr marL="0" indent="457090" algn="ctr">
              <a:spcBef>
                <a:spcPts val="0"/>
              </a:spcBef>
              <a:buSzTx/>
              <a:buNone/>
              <a:defRPr b="0">
                <a:solidFill>
                  <a:srgbClr val="000000"/>
                </a:solidFill>
                <a:latin typeface="Helvetica Light"/>
                <a:ea typeface="Helvetica Light"/>
                <a:cs typeface="Helvetica Light"/>
                <a:sym typeface="Helvetica Light"/>
              </a:defRPr>
            </a:lvl3pPr>
            <a:lvl4pPr marL="0" indent="685636" algn="ctr">
              <a:spcBef>
                <a:spcPts val="0"/>
              </a:spcBef>
              <a:buSzTx/>
              <a:buNone/>
              <a:defRPr b="0">
                <a:solidFill>
                  <a:srgbClr val="000000"/>
                </a:solidFill>
                <a:latin typeface="Helvetica Light"/>
                <a:ea typeface="Helvetica Light"/>
                <a:cs typeface="Helvetica Light"/>
                <a:sym typeface="Helvetica Light"/>
              </a:defRPr>
            </a:lvl4pPr>
            <a:lvl5pPr marL="0" indent="914182" algn="ctr">
              <a:spcBef>
                <a:spcPts val="0"/>
              </a:spcBef>
              <a:buSzTx/>
              <a:buNone/>
              <a:defRPr b="0">
                <a:solidFill>
                  <a:srgbClr val="000000"/>
                </a:solidFill>
                <a:latin typeface="Helvetica Light"/>
                <a:ea typeface="Helvetica Light"/>
                <a:cs typeface="Helvetica Light"/>
                <a:sym typeface="Helvetica Light"/>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extLst>
      <p:ext uri="{BB962C8B-B14F-4D97-AF65-F5344CB8AC3E}">
        <p14:creationId xmlns:p14="http://schemas.microsoft.com/office/powerpoint/2010/main" val="192025338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11868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606"/>
          <a:stretch/>
        </p:blipFill>
        <p:spPr>
          <a:xfrm>
            <a:off x="1116" y="0"/>
            <a:ext cx="13002569" cy="8267597"/>
          </a:xfrm>
          <a:prstGeom prst="rect">
            <a:avLst/>
          </a:prstGeom>
        </p:spPr>
      </p:pic>
      <p:sp>
        <p:nvSpPr>
          <p:cNvPr id="3" name="Subtitle 2"/>
          <p:cNvSpPr>
            <a:spLocks noGrp="1"/>
          </p:cNvSpPr>
          <p:nvPr>
            <p:ph type="subTitle" idx="1" hasCustomPrompt="1"/>
          </p:nvPr>
        </p:nvSpPr>
        <p:spPr>
          <a:xfrm>
            <a:off x="1423114" y="3143643"/>
            <a:ext cx="10497742" cy="2817707"/>
          </a:xfrm>
        </p:spPr>
        <p:txBody>
          <a:bodyPr/>
          <a:lstStyle>
            <a:lvl1pPr marL="0" indent="0" algn="l">
              <a:lnSpc>
                <a:spcPts val="6541"/>
              </a:lnSpc>
              <a:spcBef>
                <a:spcPts val="0"/>
              </a:spcBef>
              <a:spcAft>
                <a:spcPts val="1612"/>
              </a:spcAft>
              <a:buNone/>
              <a:defRPr sz="8000" b="0">
                <a:solidFill>
                  <a:schemeClr val="bg1"/>
                </a:solidFill>
              </a:defRPr>
            </a:lvl1pPr>
            <a:lvl2pPr marL="0" indent="0" algn="l">
              <a:lnSpc>
                <a:spcPts val="3697"/>
              </a:lnSpc>
              <a:spcBef>
                <a:spcPts val="569"/>
              </a:spcBef>
              <a:spcAft>
                <a:spcPts val="1612"/>
              </a:spcAft>
              <a:buNone/>
              <a:defRPr sz="3700" b="0">
                <a:solidFill>
                  <a:schemeClr val="bg1"/>
                </a:solidFill>
              </a:defRPr>
            </a:lvl2pPr>
            <a:lvl3pPr marL="0" indent="0" algn="l">
              <a:lnSpc>
                <a:spcPts val="3697"/>
              </a:lnSpc>
              <a:spcBef>
                <a:spcPts val="569"/>
              </a:spcBef>
              <a:spcAft>
                <a:spcPts val="1612"/>
              </a:spcAft>
              <a:buNone/>
              <a:defRPr sz="3700">
                <a:solidFill>
                  <a:schemeClr val="bg1"/>
                </a:solidFill>
              </a:defRPr>
            </a:lvl3pPr>
            <a:lvl4pPr marL="0" indent="0" algn="l">
              <a:lnSpc>
                <a:spcPts val="3697"/>
              </a:lnSpc>
              <a:spcBef>
                <a:spcPts val="569"/>
              </a:spcBef>
              <a:spcAft>
                <a:spcPts val="1612"/>
              </a:spcAft>
              <a:buNone/>
              <a:defRPr sz="3700">
                <a:solidFill>
                  <a:schemeClr val="bg1"/>
                </a:solidFill>
              </a:defRPr>
            </a:lvl4pPr>
            <a:lvl5pPr marL="0" indent="0" algn="l">
              <a:lnSpc>
                <a:spcPts val="3697"/>
              </a:lnSpc>
              <a:spcBef>
                <a:spcPts val="569"/>
              </a:spcBef>
              <a:spcAft>
                <a:spcPts val="1612"/>
              </a:spcAft>
              <a:buNone/>
              <a:defRPr sz="3700">
                <a:solidFill>
                  <a:schemeClr val="bg1"/>
                </a:solidFill>
              </a:defRPr>
            </a:lvl5pPr>
            <a:lvl6pPr marL="0" indent="0" algn="l">
              <a:lnSpc>
                <a:spcPts val="3697"/>
              </a:lnSpc>
              <a:spcBef>
                <a:spcPts val="569"/>
              </a:spcBef>
              <a:spcAft>
                <a:spcPts val="1612"/>
              </a:spcAft>
              <a:buNone/>
              <a:defRPr sz="3700">
                <a:solidFill>
                  <a:schemeClr val="bg1"/>
                </a:solidFill>
              </a:defRPr>
            </a:lvl6pPr>
            <a:lvl7pPr marL="0" indent="0" algn="l">
              <a:lnSpc>
                <a:spcPts val="3697"/>
              </a:lnSpc>
              <a:spcBef>
                <a:spcPts val="569"/>
              </a:spcBef>
              <a:spcAft>
                <a:spcPts val="1612"/>
              </a:spcAft>
              <a:buNone/>
              <a:defRPr sz="3700">
                <a:solidFill>
                  <a:schemeClr val="bg1"/>
                </a:solidFill>
              </a:defRPr>
            </a:lvl7pPr>
            <a:lvl8pPr marL="0" indent="0" algn="l">
              <a:lnSpc>
                <a:spcPts val="3697"/>
              </a:lnSpc>
              <a:spcBef>
                <a:spcPts val="569"/>
              </a:spcBef>
              <a:spcAft>
                <a:spcPts val="1612"/>
              </a:spcAft>
              <a:buNone/>
              <a:defRPr sz="3700">
                <a:solidFill>
                  <a:schemeClr val="bg1"/>
                </a:solidFill>
              </a:defRPr>
            </a:lvl8pPr>
            <a:lvl9pPr marL="0" indent="0" algn="l">
              <a:lnSpc>
                <a:spcPts val="3697"/>
              </a:lnSpc>
              <a:spcBef>
                <a:spcPts val="569"/>
              </a:spcBef>
              <a:spcAft>
                <a:spcPts val="1612"/>
              </a:spcAft>
              <a:buNone/>
              <a:defRPr sz="3700">
                <a:solidFill>
                  <a:schemeClr val="bg1"/>
                </a:solidFill>
              </a:defRPr>
            </a:lvl9pPr>
          </a:lstStyle>
          <a:p>
            <a:r>
              <a:rPr lang="en-AU" noProof="0" dirty="0" smtClean="0"/>
              <a:t>Level one</a:t>
            </a:r>
          </a:p>
          <a:p>
            <a:pPr lvl="1"/>
            <a:r>
              <a:rPr lang="en-AU" noProof="0" dirty="0" smtClean="0"/>
              <a:t>Level two</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3114" y="648764"/>
            <a:ext cx="4628915" cy="684762"/>
          </a:xfrm>
          <a:prstGeom prst="rect">
            <a:avLst/>
          </a:prstGeom>
        </p:spPr>
      </p:pic>
      <p:sp>
        <p:nvSpPr>
          <p:cNvPr id="8" name="Text Placeholder 7"/>
          <p:cNvSpPr>
            <a:spLocks noGrp="1"/>
          </p:cNvSpPr>
          <p:nvPr>
            <p:ph type="body" sz="quarter" idx="10" hasCustomPrompt="1"/>
          </p:nvPr>
        </p:nvSpPr>
        <p:spPr>
          <a:xfrm>
            <a:off x="1423111" y="8313899"/>
            <a:ext cx="10497744" cy="453423"/>
          </a:xfrm>
        </p:spPr>
        <p:txBody>
          <a:bodyPr anchor="b"/>
          <a:lstStyle>
            <a:lvl1pPr>
              <a:lnSpc>
                <a:spcPts val="2844"/>
              </a:lnSpc>
              <a:spcBef>
                <a:spcPts val="0"/>
              </a:spcBef>
              <a:spcAft>
                <a:spcPts val="0"/>
              </a:spcAft>
              <a:defRPr sz="2300" b="1" baseline="0">
                <a:solidFill>
                  <a:schemeClr val="tx1"/>
                </a:solidFill>
              </a:defRPr>
            </a:lvl1pPr>
            <a:lvl2pPr marL="0" indent="0">
              <a:lnSpc>
                <a:spcPts val="2844"/>
              </a:lnSpc>
              <a:spcBef>
                <a:spcPts val="0"/>
              </a:spcBef>
              <a:spcAft>
                <a:spcPts val="0"/>
              </a:spcAft>
              <a:buNone/>
              <a:defRPr sz="2300" b="1"/>
            </a:lvl2pPr>
            <a:lvl3pPr marL="0" indent="0">
              <a:lnSpc>
                <a:spcPts val="2844"/>
              </a:lnSpc>
              <a:spcBef>
                <a:spcPts val="0"/>
              </a:spcBef>
              <a:spcAft>
                <a:spcPts val="0"/>
              </a:spcAft>
              <a:buNone/>
              <a:defRPr sz="2300" b="1"/>
            </a:lvl3pPr>
            <a:lvl4pPr marL="0" indent="0">
              <a:lnSpc>
                <a:spcPts val="2844"/>
              </a:lnSpc>
              <a:spcBef>
                <a:spcPts val="0"/>
              </a:spcBef>
              <a:spcAft>
                <a:spcPts val="0"/>
              </a:spcAft>
              <a:buNone/>
              <a:defRPr sz="2300" b="1"/>
            </a:lvl4pPr>
            <a:lvl5pPr marL="0" indent="0">
              <a:lnSpc>
                <a:spcPts val="2844"/>
              </a:lnSpc>
              <a:spcBef>
                <a:spcPts val="0"/>
              </a:spcBef>
              <a:spcAft>
                <a:spcPts val="0"/>
              </a:spcAft>
              <a:buNone/>
              <a:defRPr sz="2300" b="1"/>
            </a:lvl5pPr>
            <a:lvl6pPr marL="0" indent="0">
              <a:lnSpc>
                <a:spcPts val="2844"/>
              </a:lnSpc>
              <a:spcBef>
                <a:spcPts val="0"/>
              </a:spcBef>
              <a:spcAft>
                <a:spcPts val="0"/>
              </a:spcAft>
              <a:buNone/>
              <a:defRPr sz="2300" b="1"/>
            </a:lvl6pPr>
            <a:lvl7pPr marL="0" indent="0">
              <a:lnSpc>
                <a:spcPts val="2844"/>
              </a:lnSpc>
              <a:spcBef>
                <a:spcPts val="0"/>
              </a:spcBef>
              <a:spcAft>
                <a:spcPts val="0"/>
              </a:spcAft>
              <a:buNone/>
              <a:defRPr sz="2300" b="1"/>
            </a:lvl7pPr>
            <a:lvl8pPr marL="0" indent="0">
              <a:lnSpc>
                <a:spcPts val="2844"/>
              </a:lnSpc>
              <a:spcBef>
                <a:spcPts val="0"/>
              </a:spcBef>
              <a:spcAft>
                <a:spcPts val="0"/>
              </a:spcAft>
              <a:buNone/>
              <a:defRPr sz="2300" b="1"/>
            </a:lvl8pPr>
            <a:lvl9pPr marL="0" indent="0">
              <a:lnSpc>
                <a:spcPts val="2844"/>
              </a:lnSpc>
              <a:spcBef>
                <a:spcPts val="0"/>
              </a:spcBef>
              <a:spcAft>
                <a:spcPts val="0"/>
              </a:spcAft>
              <a:buNone/>
              <a:defRPr sz="2300" b="1"/>
            </a:lvl9pPr>
          </a:lstStyle>
          <a:p>
            <a:pPr lvl="0"/>
            <a:r>
              <a:rPr lang="en-US" dirty="0" smtClean="0"/>
              <a:t>Presenter Name here</a:t>
            </a:r>
            <a:endParaRPr lang="en-AU" dirty="0"/>
          </a:p>
        </p:txBody>
      </p:sp>
      <p:sp>
        <p:nvSpPr>
          <p:cNvPr id="12" name="Text Placeholder 7"/>
          <p:cNvSpPr>
            <a:spLocks noGrp="1"/>
          </p:cNvSpPr>
          <p:nvPr>
            <p:ph type="body" sz="quarter" idx="11" hasCustomPrompt="1"/>
          </p:nvPr>
        </p:nvSpPr>
        <p:spPr>
          <a:xfrm>
            <a:off x="1423111" y="8791103"/>
            <a:ext cx="10497744" cy="447946"/>
          </a:xfrm>
        </p:spPr>
        <p:txBody>
          <a:bodyPr anchor="t"/>
          <a:lstStyle>
            <a:lvl1pPr>
              <a:lnSpc>
                <a:spcPts val="2844"/>
              </a:lnSpc>
              <a:spcBef>
                <a:spcPts val="0"/>
              </a:spcBef>
              <a:spcAft>
                <a:spcPts val="0"/>
              </a:spcAft>
              <a:defRPr sz="2300" b="0" baseline="0">
                <a:solidFill>
                  <a:schemeClr val="tx1"/>
                </a:solidFill>
              </a:defRPr>
            </a:lvl1pPr>
            <a:lvl2pPr marL="0" indent="0">
              <a:lnSpc>
                <a:spcPts val="2844"/>
              </a:lnSpc>
              <a:spcBef>
                <a:spcPts val="0"/>
              </a:spcBef>
              <a:spcAft>
                <a:spcPts val="0"/>
              </a:spcAft>
              <a:buNone/>
              <a:defRPr sz="2300" b="0"/>
            </a:lvl2pPr>
            <a:lvl3pPr marL="0" indent="0">
              <a:lnSpc>
                <a:spcPts val="2844"/>
              </a:lnSpc>
              <a:spcBef>
                <a:spcPts val="0"/>
              </a:spcBef>
              <a:spcAft>
                <a:spcPts val="0"/>
              </a:spcAft>
              <a:buNone/>
              <a:defRPr sz="2300" b="0"/>
            </a:lvl3pPr>
            <a:lvl4pPr marL="0" indent="0">
              <a:lnSpc>
                <a:spcPts val="2844"/>
              </a:lnSpc>
              <a:spcBef>
                <a:spcPts val="0"/>
              </a:spcBef>
              <a:spcAft>
                <a:spcPts val="0"/>
              </a:spcAft>
              <a:buNone/>
              <a:defRPr sz="2300" b="0"/>
            </a:lvl4pPr>
            <a:lvl5pPr marL="0" indent="0">
              <a:lnSpc>
                <a:spcPts val="2844"/>
              </a:lnSpc>
              <a:spcBef>
                <a:spcPts val="0"/>
              </a:spcBef>
              <a:spcAft>
                <a:spcPts val="0"/>
              </a:spcAft>
              <a:buNone/>
              <a:defRPr sz="2300" b="0"/>
            </a:lvl5pPr>
            <a:lvl6pPr marL="0" indent="0">
              <a:lnSpc>
                <a:spcPts val="2844"/>
              </a:lnSpc>
              <a:spcBef>
                <a:spcPts val="0"/>
              </a:spcBef>
              <a:spcAft>
                <a:spcPts val="0"/>
              </a:spcAft>
              <a:buNone/>
              <a:defRPr sz="2300" b="0"/>
            </a:lvl6pPr>
            <a:lvl7pPr marL="0" indent="0">
              <a:lnSpc>
                <a:spcPts val="2844"/>
              </a:lnSpc>
              <a:spcBef>
                <a:spcPts val="0"/>
              </a:spcBef>
              <a:spcAft>
                <a:spcPts val="0"/>
              </a:spcAft>
              <a:buNone/>
              <a:defRPr sz="2300" b="0"/>
            </a:lvl7pPr>
            <a:lvl8pPr marL="0" indent="0">
              <a:lnSpc>
                <a:spcPts val="2844"/>
              </a:lnSpc>
              <a:spcBef>
                <a:spcPts val="0"/>
              </a:spcBef>
              <a:spcAft>
                <a:spcPts val="0"/>
              </a:spcAft>
              <a:buNone/>
              <a:defRPr sz="2300" b="0"/>
            </a:lvl8pPr>
            <a:lvl9pPr marL="0" indent="0">
              <a:lnSpc>
                <a:spcPts val="2844"/>
              </a:lnSpc>
              <a:spcBef>
                <a:spcPts val="0"/>
              </a:spcBef>
              <a:spcAft>
                <a:spcPts val="0"/>
              </a:spcAft>
              <a:buNone/>
              <a:defRPr sz="2300" b="0"/>
            </a:lvl9pPr>
          </a:lstStyle>
          <a:p>
            <a:pPr lvl="0"/>
            <a:r>
              <a:rPr lang="en-US" dirty="0" smtClean="0"/>
              <a:t>Level one </a:t>
            </a:r>
            <a:endParaRPr lang="en-AU" dirty="0"/>
          </a:p>
        </p:txBody>
      </p:sp>
    </p:spTree>
    <p:extLst>
      <p:ext uri="{BB962C8B-B14F-4D97-AF65-F5344CB8AC3E}">
        <p14:creationId xmlns:p14="http://schemas.microsoft.com/office/powerpoint/2010/main" val="411041949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AU" noProof="0" dirty="0"/>
          </a:p>
        </p:txBody>
      </p:sp>
      <p:sp>
        <p:nvSpPr>
          <p:cNvPr id="3" name="Content Placeholder 2"/>
          <p:cNvSpPr>
            <a:spLocks noGrp="1"/>
          </p:cNvSpPr>
          <p:nvPr>
            <p:ph idx="1" hasCustomPrompt="1"/>
          </p:nvPr>
        </p:nvSpPr>
        <p:spPr/>
        <p:txBody>
          <a:bodyPr/>
          <a:lstStyle>
            <a:lvl5pPr>
              <a:defRPr baseline="0"/>
            </a:lvl5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p:txBody>
      </p:sp>
      <p:sp>
        <p:nvSpPr>
          <p:cNvPr id="4" name="Footer Placeholder 3"/>
          <p:cNvSpPr>
            <a:spLocks noGrp="1"/>
          </p:cNvSpPr>
          <p:nvPr>
            <p:ph type="ftr" sz="quarter" idx="10"/>
          </p:nvPr>
        </p:nvSpPr>
        <p:spPr/>
        <p:txBody>
          <a:bodyPr/>
          <a:lstStyle/>
          <a:p>
            <a:r>
              <a:rPr smtClean="0">
                <a:solidFill>
                  <a:prstClr val="white"/>
                </a:solidFill>
              </a:rPr>
              <a:t>Presentation Name  |  Section Heading</a:t>
            </a:r>
            <a:endParaRPr>
              <a:solidFill>
                <a:prstClr val="white"/>
              </a:solidFill>
            </a:endParaRPr>
          </a:p>
        </p:txBody>
      </p:sp>
    </p:spTree>
    <p:extLst>
      <p:ext uri="{BB962C8B-B14F-4D97-AF65-F5344CB8AC3E}">
        <p14:creationId xmlns:p14="http://schemas.microsoft.com/office/powerpoint/2010/main" val="45596489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1422860" y="2364822"/>
            <a:ext cx="4965538" cy="4879694"/>
          </a:xfrm>
        </p:spPr>
        <p:txBody>
          <a:bodyPr/>
          <a:lstStyle>
            <a:lvl5pPr>
              <a:defRPr baseline="0"/>
            </a:lvl5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p:txBody>
      </p:sp>
      <p:sp>
        <p:nvSpPr>
          <p:cNvPr id="4" name="Footer Placeholder 3"/>
          <p:cNvSpPr>
            <a:spLocks noGrp="1"/>
          </p:cNvSpPr>
          <p:nvPr>
            <p:ph type="ftr" sz="quarter" idx="10"/>
          </p:nvPr>
        </p:nvSpPr>
        <p:spPr/>
        <p:txBody>
          <a:bodyPr/>
          <a:lstStyle/>
          <a:p>
            <a:r>
              <a:rPr smtClean="0">
                <a:solidFill>
                  <a:prstClr val="white"/>
                </a:solidFill>
              </a:rPr>
              <a:t>Presentation Name  |  Section Heading</a:t>
            </a:r>
            <a:endParaRPr>
              <a:solidFill>
                <a:prstClr val="white"/>
              </a:solidFill>
            </a:endParaRPr>
          </a:p>
        </p:txBody>
      </p:sp>
      <p:sp>
        <p:nvSpPr>
          <p:cNvPr id="5" name="Content Placeholder 2"/>
          <p:cNvSpPr>
            <a:spLocks noGrp="1"/>
          </p:cNvSpPr>
          <p:nvPr>
            <p:ph idx="11" hasCustomPrompt="1"/>
          </p:nvPr>
        </p:nvSpPr>
        <p:spPr>
          <a:xfrm>
            <a:off x="6767383" y="2364822"/>
            <a:ext cx="4965538" cy="4879694"/>
          </a:xfrm>
        </p:spPr>
        <p:txBody>
          <a:bodyPr/>
          <a:lstStyle>
            <a:lvl5pPr>
              <a:defRPr baseline="0"/>
            </a:lvl5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p:txBody>
      </p:sp>
    </p:spTree>
    <p:extLst>
      <p:ext uri="{BB962C8B-B14F-4D97-AF65-F5344CB8AC3E}">
        <p14:creationId xmlns:p14="http://schemas.microsoft.com/office/powerpoint/2010/main" val="155775969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1422860" y="2364822"/>
            <a:ext cx="4965538" cy="4879694"/>
          </a:xfrm>
        </p:spPr>
        <p:txBody>
          <a:bodyPr/>
          <a:lstStyle>
            <a:lvl5pPr>
              <a:defRPr baseline="0"/>
            </a:lvl5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p:txBody>
      </p:sp>
      <p:sp>
        <p:nvSpPr>
          <p:cNvPr id="4" name="Footer Placeholder 3"/>
          <p:cNvSpPr>
            <a:spLocks noGrp="1"/>
          </p:cNvSpPr>
          <p:nvPr>
            <p:ph type="ftr" sz="quarter" idx="10"/>
          </p:nvPr>
        </p:nvSpPr>
        <p:spPr/>
        <p:txBody>
          <a:bodyPr/>
          <a:lstStyle/>
          <a:p>
            <a:r>
              <a:rPr smtClean="0">
                <a:solidFill>
                  <a:prstClr val="white"/>
                </a:solidFill>
              </a:rPr>
              <a:t>Presentation Name  |  Section Heading</a:t>
            </a:r>
            <a:endParaRPr>
              <a:solidFill>
                <a:prstClr val="white"/>
              </a:solidFill>
            </a:endParaRPr>
          </a:p>
        </p:txBody>
      </p:sp>
      <p:sp>
        <p:nvSpPr>
          <p:cNvPr id="7" name="Picture Placeholder 6"/>
          <p:cNvSpPr>
            <a:spLocks noGrp="1"/>
          </p:cNvSpPr>
          <p:nvPr>
            <p:ph type="pic" sz="quarter" idx="11"/>
          </p:nvPr>
        </p:nvSpPr>
        <p:spPr>
          <a:xfrm>
            <a:off x="6776902" y="2366285"/>
            <a:ext cx="4965538" cy="4878230"/>
          </a:xfrm>
        </p:spPr>
        <p:txBody>
          <a:bodyPr anchor="ctr"/>
          <a:lstStyle>
            <a:lvl1pPr algn="ctr">
              <a:defRPr/>
            </a:lvl1pPr>
          </a:lstStyle>
          <a:p>
            <a:r>
              <a:rPr lang="en-US" smtClean="0"/>
              <a:t>Click icon to add picture</a:t>
            </a:r>
            <a:endParaRPr lang="en-AU" dirty="0"/>
          </a:p>
        </p:txBody>
      </p:sp>
    </p:spTree>
    <p:extLst>
      <p:ext uri="{BB962C8B-B14F-4D97-AF65-F5344CB8AC3E}">
        <p14:creationId xmlns:p14="http://schemas.microsoft.com/office/powerpoint/2010/main" val="15139560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7290" y="6515384"/>
            <a:ext cx="11054080" cy="1689382"/>
          </a:xfrm>
          <a:prstGeom prst="rect">
            <a:avLst/>
          </a:prstGeom>
        </p:spPr>
        <p:txBody>
          <a:bodyPr vert="horz" anchor="t">
            <a:normAutofit/>
          </a:bodyPr>
          <a:lstStyle>
            <a:lvl1pPr algn="l">
              <a:defRPr sz="5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1027290" y="4133992"/>
            <a:ext cx="11054080" cy="2176498"/>
          </a:xfrm>
          <a:prstGeom prst="rect">
            <a:avLst/>
          </a:prstGeom>
        </p:spPr>
        <p:txBody>
          <a:bodyPr vert="horz" anchor="b">
            <a:normAutofit/>
          </a:bodyPr>
          <a:lstStyle>
            <a:lvl1pPr marL="0" indent="0">
              <a:buNone/>
              <a:defRPr sz="3400"/>
            </a:lvl1pPr>
            <a:lvl2pPr marL="650197" indent="0">
              <a:buNone/>
              <a:defRPr sz="2600"/>
            </a:lvl2pPr>
            <a:lvl3pPr marL="1300393" indent="0">
              <a:buNone/>
              <a:defRPr sz="2300"/>
            </a:lvl3pPr>
            <a:lvl4pPr marL="1950590" indent="0">
              <a:buNone/>
              <a:defRPr sz="2000"/>
            </a:lvl4pPr>
            <a:lvl5pPr marL="2600786" indent="0">
              <a:buNone/>
              <a:defRPr sz="2000"/>
            </a:lvl5pPr>
            <a:lvl6pPr marL="3250983" indent="0">
              <a:buNone/>
              <a:defRPr sz="2000"/>
            </a:lvl6pPr>
            <a:lvl7pPr marL="3901180" indent="0">
              <a:buNone/>
              <a:defRPr sz="2000"/>
            </a:lvl7pPr>
            <a:lvl8pPr marL="4551376" indent="0">
              <a:buNone/>
              <a:defRPr sz="2000"/>
            </a:lvl8pPr>
            <a:lvl9pPr marL="5201573" indent="0">
              <a:buNone/>
              <a:defRPr sz="2000"/>
            </a:lvl9pPr>
          </a:lstStyle>
          <a:p>
            <a:pPr lvl="0"/>
            <a:r>
              <a:rPr lang="en-US" dirty="0" smtClean="0"/>
              <a:t>Click to edit Master text styles</a:t>
            </a:r>
          </a:p>
        </p:txBody>
      </p:sp>
      <p:sp>
        <p:nvSpPr>
          <p:cNvPr id="4" name="Date Placeholder 3"/>
          <p:cNvSpPr>
            <a:spLocks noGrp="1"/>
          </p:cNvSpPr>
          <p:nvPr>
            <p:ph type="dt" sz="half" idx="2"/>
          </p:nvPr>
        </p:nvSpPr>
        <p:spPr>
          <a:xfrm>
            <a:off x="650240" y="9040144"/>
            <a:ext cx="3034453" cy="519289"/>
          </a:xfrm>
          <a:prstGeom prst="rect">
            <a:avLst/>
          </a:prstGeom>
        </p:spPr>
        <p:txBody>
          <a:bodyPr anchor="b"/>
          <a:lstStyle>
            <a:lvl1pPr>
              <a:defRPr sz="1400">
                <a:solidFill>
                  <a:srgbClr val="696969"/>
                </a:solidFill>
                <a:latin typeface="Calibri" panose="020F0502020204030204" pitchFamily="34" charset="0"/>
              </a:defRPr>
            </a:lvl1pPr>
          </a:lstStyle>
          <a:p>
            <a:fld id="{F4903D22-ECE2-43EC-9986-03190B957B4C}" type="datetimeFigureOut">
              <a:rPr lang="en-AU" smtClean="0"/>
              <a:pPr/>
              <a:t>24/08/2017</a:t>
            </a:fld>
            <a:endParaRPr lang="en-AU" dirty="0"/>
          </a:p>
        </p:txBody>
      </p:sp>
      <p:sp>
        <p:nvSpPr>
          <p:cNvPr id="5" name="Footer Placeholder 4"/>
          <p:cNvSpPr>
            <a:spLocks noGrp="1"/>
          </p:cNvSpPr>
          <p:nvPr>
            <p:ph type="ftr" sz="quarter" idx="3"/>
          </p:nvPr>
        </p:nvSpPr>
        <p:spPr>
          <a:xfrm>
            <a:off x="4443308" y="9040144"/>
            <a:ext cx="4118187" cy="519289"/>
          </a:xfrm>
          <a:prstGeom prst="rect">
            <a:avLst/>
          </a:prstGeom>
        </p:spPr>
        <p:txBody>
          <a:bodyPr anchor="b"/>
          <a:lstStyle>
            <a:lvl1pPr algn="ctr">
              <a:defRPr sz="1400">
                <a:solidFill>
                  <a:srgbClr val="696969"/>
                </a:solidFill>
                <a:latin typeface="Calibri" panose="020F0502020204030204" pitchFamily="34" charset="0"/>
              </a:defRPr>
            </a:lvl1pPr>
          </a:lstStyle>
          <a:p>
            <a:endParaRPr lang="en-AU" dirty="0"/>
          </a:p>
        </p:txBody>
      </p:sp>
      <p:sp>
        <p:nvSpPr>
          <p:cNvPr id="6" name="Slide Number Placeholder 5"/>
          <p:cNvSpPr>
            <a:spLocks noGrp="1"/>
          </p:cNvSpPr>
          <p:nvPr>
            <p:ph type="sldNum" sz="quarter" idx="4"/>
          </p:nvPr>
        </p:nvSpPr>
        <p:spPr>
          <a:xfrm>
            <a:off x="9320107" y="9040144"/>
            <a:ext cx="3034453" cy="519289"/>
          </a:xfrm>
          <a:prstGeom prst="rect">
            <a:avLst/>
          </a:prstGeom>
        </p:spPr>
        <p:txBody>
          <a:bodyPr anchor="b"/>
          <a:lstStyle>
            <a:lvl1pPr algn="r">
              <a:defRPr sz="1400">
                <a:solidFill>
                  <a:srgbClr val="696969"/>
                </a:solidFill>
                <a:latin typeface="Calibri" panose="020F0502020204030204" pitchFamily="34" charset="0"/>
              </a:defRPr>
            </a:lvl1pPr>
          </a:lstStyle>
          <a:p>
            <a:fld id="{5F017B42-91F6-4C88-92FE-4A2259424B14}" type="slidenum">
              <a:rPr lang="en-AU" smtClean="0"/>
              <a:pPr/>
              <a:t>‹#›</a:t>
            </a:fld>
            <a:endParaRPr lang="en-AU" dirty="0"/>
          </a:p>
        </p:txBody>
      </p:sp>
    </p:spTree>
    <p:extLst>
      <p:ext uri="{BB962C8B-B14F-4D97-AF65-F5344CB8AC3E}">
        <p14:creationId xmlns:p14="http://schemas.microsoft.com/office/powerpoint/2010/main" val="152710403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1423114" y="2926079"/>
            <a:ext cx="10497742" cy="3072000"/>
          </a:xfrm>
        </p:spPr>
        <p:txBody>
          <a:bodyPr anchor="ctr"/>
          <a:lstStyle>
            <a:lvl1pPr algn="l">
              <a:lnSpc>
                <a:spcPts val="5688"/>
              </a:lnSpc>
              <a:defRPr sz="5700" b="1" cap="none" baseline="0"/>
            </a:lvl1pPr>
          </a:lstStyle>
          <a:p>
            <a:r>
              <a:rPr lang="en-US" noProof="0" smtClean="0"/>
              <a:t>Click to edit Master title style</a:t>
            </a:r>
            <a:endParaRPr lang="en-AU" noProof="0" dirty="0"/>
          </a:p>
        </p:txBody>
      </p:sp>
      <p:sp>
        <p:nvSpPr>
          <p:cNvPr id="4" name="Footer Placeholder 3"/>
          <p:cNvSpPr>
            <a:spLocks noGrp="1"/>
          </p:cNvSpPr>
          <p:nvPr>
            <p:ph type="ftr" sz="quarter" idx="10"/>
          </p:nvPr>
        </p:nvSpPr>
        <p:spPr/>
        <p:txBody>
          <a:bodyPr/>
          <a:lstStyle/>
          <a:p>
            <a:r>
              <a:rPr smtClean="0">
                <a:solidFill>
                  <a:prstClr val="white"/>
                </a:solidFill>
              </a:rPr>
              <a:t>Presentation Name  |  Section Heading</a:t>
            </a:r>
            <a:endParaRPr>
              <a:solidFill>
                <a:prstClr val="white"/>
              </a:solidFill>
            </a:endParaRPr>
          </a:p>
        </p:txBody>
      </p:sp>
    </p:spTree>
    <p:extLst>
      <p:ext uri="{BB962C8B-B14F-4D97-AF65-F5344CB8AC3E}">
        <p14:creationId xmlns:p14="http://schemas.microsoft.com/office/powerpoint/2010/main" val="358519106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 y="0"/>
            <a:ext cx="13002569" cy="7281016"/>
          </a:xfrm>
          <a:prstGeom prst="rect">
            <a:avLst/>
          </a:prstGeom>
        </p:spPr>
      </p:pic>
      <p:sp>
        <p:nvSpPr>
          <p:cNvPr id="2" name="Title 1"/>
          <p:cNvSpPr>
            <a:spLocks noGrp="1"/>
          </p:cNvSpPr>
          <p:nvPr>
            <p:ph type="title"/>
          </p:nvPr>
        </p:nvSpPr>
        <p:spPr>
          <a:xfrm>
            <a:off x="1253530" y="3318960"/>
            <a:ext cx="10497742" cy="1023877"/>
          </a:xfrm>
        </p:spPr>
        <p:txBody>
          <a:bodyPr anchor="ctr"/>
          <a:lstStyle>
            <a:lvl1pPr algn="ctr">
              <a:lnSpc>
                <a:spcPct val="100000"/>
              </a:lnSpc>
              <a:defRPr sz="3600" b="0" cap="none" baseline="0">
                <a:solidFill>
                  <a:schemeClr val="bg1"/>
                </a:solidFill>
              </a:defRPr>
            </a:lvl1pPr>
          </a:lstStyle>
          <a:p>
            <a:r>
              <a:rPr lang="en-US" noProof="0" smtClean="0"/>
              <a:t>Click to edit Master title style</a:t>
            </a:r>
            <a:endParaRPr lang="en-AU" noProof="0"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88857" y="7731784"/>
            <a:ext cx="3827089" cy="1261176"/>
          </a:xfrm>
          <a:prstGeom prst="rect">
            <a:avLst/>
          </a:prstGeom>
        </p:spPr>
      </p:pic>
    </p:spTree>
    <p:extLst>
      <p:ext uri="{BB962C8B-B14F-4D97-AF65-F5344CB8AC3E}">
        <p14:creationId xmlns:p14="http://schemas.microsoft.com/office/powerpoint/2010/main" val="193399535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AU" noProof="0" dirty="0"/>
          </a:p>
        </p:txBody>
      </p:sp>
      <p:sp>
        <p:nvSpPr>
          <p:cNvPr id="3" name="Footer Placeholder 2"/>
          <p:cNvSpPr>
            <a:spLocks noGrp="1"/>
          </p:cNvSpPr>
          <p:nvPr>
            <p:ph type="ftr" sz="quarter" idx="10"/>
          </p:nvPr>
        </p:nvSpPr>
        <p:spPr/>
        <p:txBody>
          <a:bodyPr/>
          <a:lstStyle/>
          <a:p>
            <a:r>
              <a:rPr smtClean="0">
                <a:solidFill>
                  <a:prstClr val="white"/>
                </a:solidFill>
              </a:rPr>
              <a:t>Presentation Name  |  Section Heading</a:t>
            </a:r>
            <a:endParaRPr>
              <a:solidFill>
                <a:prstClr val="white"/>
              </a:solidFill>
            </a:endParaRPr>
          </a:p>
        </p:txBody>
      </p:sp>
    </p:spTree>
    <p:extLst>
      <p:ext uri="{BB962C8B-B14F-4D97-AF65-F5344CB8AC3E}">
        <p14:creationId xmlns:p14="http://schemas.microsoft.com/office/powerpoint/2010/main" val="97752966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2505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1496906"/>
            <a:ext cx="11704320" cy="1228233"/>
          </a:xfrm>
          <a:prstGeom prst="rect">
            <a:avLst/>
          </a:prstGeom>
        </p:spPr>
        <p:txBody>
          <a:bodyPr vert="horz"/>
          <a:lstStyle/>
          <a:p>
            <a:r>
              <a:rPr lang="en-US" dirty="0" smtClean="0"/>
              <a:t>Click to edit Master title style</a:t>
            </a:r>
            <a:endParaRPr lang="en-US" dirty="0"/>
          </a:p>
        </p:txBody>
      </p:sp>
      <p:sp>
        <p:nvSpPr>
          <p:cNvPr id="3" name="Content Placeholder 2"/>
          <p:cNvSpPr>
            <a:spLocks noGrp="1"/>
          </p:cNvSpPr>
          <p:nvPr>
            <p:ph sz="half" idx="1"/>
          </p:nvPr>
        </p:nvSpPr>
        <p:spPr>
          <a:xfrm>
            <a:off x="650240" y="2930986"/>
            <a:ext cx="5743787" cy="5734367"/>
          </a:xfrm>
          <a:prstGeom prst="rect">
            <a:avLst/>
          </a:prstGeom>
        </p:spPr>
        <p:txBody>
          <a:bodyPr vert="horz">
            <a:normAutofit/>
          </a:bodyPr>
          <a:lstStyle>
            <a:lvl1pPr>
              <a:defRPr sz="3400"/>
            </a:lvl1pPr>
            <a:lvl2pPr>
              <a:defRPr sz="2800"/>
            </a:lvl2pPr>
            <a:lvl3pPr>
              <a:defRPr sz="2600"/>
            </a:lvl3pPr>
            <a:lvl4pPr>
              <a:defRPr sz="2300"/>
            </a:lvl4pPr>
            <a:lvl5pPr>
              <a:defRPr sz="2300"/>
            </a:lvl5pPr>
            <a:lvl6pPr>
              <a:defRPr sz="2600"/>
            </a:lvl6pPr>
            <a:lvl7pPr>
              <a:defRPr sz="2600"/>
            </a:lvl7pPr>
            <a:lvl8pPr>
              <a:defRPr sz="2600"/>
            </a:lvl8pPr>
            <a:lvl9pPr>
              <a:defRPr sz="2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610773" y="2930595"/>
            <a:ext cx="5743787" cy="5734756"/>
          </a:xfrm>
          <a:prstGeom prst="rect">
            <a:avLst/>
          </a:prstGeom>
        </p:spPr>
        <p:txBody>
          <a:bodyPr vert="horz">
            <a:normAutofit/>
          </a:bodyPr>
          <a:lstStyle>
            <a:lvl1pPr>
              <a:defRPr sz="3400"/>
            </a:lvl1pPr>
            <a:lvl2pPr>
              <a:defRPr sz="2800"/>
            </a:lvl2pPr>
            <a:lvl3pPr>
              <a:defRPr sz="2600"/>
            </a:lvl3pPr>
            <a:lvl4pPr>
              <a:defRPr sz="2300"/>
            </a:lvl4pPr>
            <a:lvl5pPr>
              <a:defRPr sz="2300"/>
            </a:lvl5pPr>
            <a:lvl6pPr>
              <a:defRPr sz="2600"/>
            </a:lvl6pPr>
            <a:lvl7pPr>
              <a:defRPr sz="2600"/>
            </a:lvl7pPr>
            <a:lvl8pPr>
              <a:defRPr sz="2600"/>
            </a:lvl8pPr>
            <a:lvl9pPr>
              <a:defRPr sz="2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650240" y="9040144"/>
            <a:ext cx="3034453" cy="519289"/>
          </a:xfrm>
          <a:prstGeom prst="rect">
            <a:avLst/>
          </a:prstGeom>
        </p:spPr>
        <p:txBody>
          <a:bodyPr anchor="b"/>
          <a:lstStyle>
            <a:lvl1pPr>
              <a:defRPr sz="1400">
                <a:solidFill>
                  <a:srgbClr val="696969"/>
                </a:solidFill>
                <a:latin typeface="Calibri" panose="020F0502020204030204" pitchFamily="34" charset="0"/>
              </a:defRPr>
            </a:lvl1pPr>
          </a:lstStyle>
          <a:p>
            <a:fld id="{F4903D22-ECE2-43EC-9986-03190B957B4C}" type="datetimeFigureOut">
              <a:rPr lang="en-AU" smtClean="0"/>
              <a:pPr/>
              <a:t>24/08/2017</a:t>
            </a:fld>
            <a:endParaRPr lang="en-AU" dirty="0"/>
          </a:p>
        </p:txBody>
      </p:sp>
      <p:sp>
        <p:nvSpPr>
          <p:cNvPr id="6" name="Footer Placeholder 4"/>
          <p:cNvSpPr>
            <a:spLocks noGrp="1"/>
          </p:cNvSpPr>
          <p:nvPr>
            <p:ph type="ftr" sz="quarter" idx="3"/>
          </p:nvPr>
        </p:nvSpPr>
        <p:spPr>
          <a:xfrm>
            <a:off x="4443308" y="9040144"/>
            <a:ext cx="4118187" cy="519289"/>
          </a:xfrm>
          <a:prstGeom prst="rect">
            <a:avLst/>
          </a:prstGeom>
        </p:spPr>
        <p:txBody>
          <a:bodyPr anchor="b"/>
          <a:lstStyle>
            <a:lvl1pPr algn="ctr">
              <a:defRPr sz="1400">
                <a:solidFill>
                  <a:srgbClr val="696969"/>
                </a:solidFill>
                <a:latin typeface="Calibri" panose="020F0502020204030204" pitchFamily="34" charset="0"/>
              </a:defRPr>
            </a:lvl1pPr>
          </a:lstStyle>
          <a:p>
            <a:endParaRPr lang="en-AU" dirty="0"/>
          </a:p>
        </p:txBody>
      </p:sp>
      <p:sp>
        <p:nvSpPr>
          <p:cNvPr id="7" name="Slide Number Placeholder 5"/>
          <p:cNvSpPr>
            <a:spLocks noGrp="1"/>
          </p:cNvSpPr>
          <p:nvPr>
            <p:ph type="sldNum" sz="quarter" idx="4"/>
          </p:nvPr>
        </p:nvSpPr>
        <p:spPr>
          <a:xfrm>
            <a:off x="9320107" y="9040144"/>
            <a:ext cx="3034453" cy="519289"/>
          </a:xfrm>
          <a:prstGeom prst="rect">
            <a:avLst/>
          </a:prstGeom>
        </p:spPr>
        <p:txBody>
          <a:bodyPr anchor="b"/>
          <a:lstStyle>
            <a:lvl1pPr algn="r">
              <a:defRPr sz="1400">
                <a:solidFill>
                  <a:srgbClr val="696969"/>
                </a:solidFill>
                <a:latin typeface="Calibri" panose="020F0502020204030204" pitchFamily="34" charset="0"/>
              </a:defRPr>
            </a:lvl1pPr>
          </a:lstStyle>
          <a:p>
            <a:fld id="{5F017B42-91F6-4C88-92FE-4A2259424B14}" type="slidenum">
              <a:rPr lang="en-AU" smtClean="0"/>
              <a:pPr/>
              <a:t>‹#›</a:t>
            </a:fld>
            <a:endParaRPr lang="en-AU" dirty="0"/>
          </a:p>
        </p:txBody>
      </p:sp>
    </p:spTree>
    <p:extLst>
      <p:ext uri="{BB962C8B-B14F-4D97-AF65-F5344CB8AC3E}">
        <p14:creationId xmlns:p14="http://schemas.microsoft.com/office/powerpoint/2010/main" val="8882307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1496907"/>
            <a:ext cx="11704320" cy="1228231"/>
          </a:xfrm>
          <a:prstGeom prst="rect">
            <a:avLst/>
          </a:prstGeom>
        </p:spPr>
        <p:txBody>
          <a:bodyPr vert="horz"/>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0240" y="2917968"/>
            <a:ext cx="5746045" cy="921704"/>
          </a:xfrm>
          <a:prstGeom prst="rect">
            <a:avLst/>
          </a:prstGeom>
        </p:spPr>
        <p:txBody>
          <a:bodyPr vert="horz" anchor="b">
            <a:normAutofit/>
          </a:bodyPr>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dirty="0" smtClean="0"/>
              <a:t>Click to edit Master text styles</a:t>
            </a:r>
          </a:p>
        </p:txBody>
      </p:sp>
      <p:sp>
        <p:nvSpPr>
          <p:cNvPr id="4" name="Content Placeholder 3"/>
          <p:cNvSpPr>
            <a:spLocks noGrp="1"/>
          </p:cNvSpPr>
          <p:nvPr>
            <p:ph sz="half" idx="2"/>
          </p:nvPr>
        </p:nvSpPr>
        <p:spPr>
          <a:xfrm>
            <a:off x="650240" y="3839671"/>
            <a:ext cx="5746045" cy="4825680"/>
          </a:xfrm>
          <a:prstGeom prst="rect">
            <a:avLst/>
          </a:prstGeom>
        </p:spPr>
        <p:txBody>
          <a:bodyPr vert="horz">
            <a:normAutofit/>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606260" y="2917968"/>
            <a:ext cx="5748302" cy="921704"/>
          </a:xfrm>
          <a:prstGeom prst="rect">
            <a:avLst/>
          </a:prstGeom>
        </p:spPr>
        <p:txBody>
          <a:bodyPr vert="horz" anchor="b">
            <a:normAutofit/>
          </a:bodyPr>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dirty="0" smtClean="0"/>
              <a:t>Click to edit Master text styles</a:t>
            </a:r>
          </a:p>
        </p:txBody>
      </p:sp>
      <p:sp>
        <p:nvSpPr>
          <p:cNvPr id="6" name="Content Placeholder 5"/>
          <p:cNvSpPr>
            <a:spLocks noGrp="1"/>
          </p:cNvSpPr>
          <p:nvPr>
            <p:ph sz="quarter" idx="4"/>
          </p:nvPr>
        </p:nvSpPr>
        <p:spPr>
          <a:xfrm>
            <a:off x="6606260" y="3839671"/>
            <a:ext cx="5748302" cy="4825680"/>
          </a:xfrm>
          <a:prstGeom prst="rect">
            <a:avLst/>
          </a:prstGeom>
        </p:spPr>
        <p:txBody>
          <a:bodyPr vert="horz">
            <a:normAutofit/>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a:xfrm>
            <a:off x="650240" y="9040144"/>
            <a:ext cx="3034453" cy="519289"/>
          </a:xfrm>
          <a:prstGeom prst="rect">
            <a:avLst/>
          </a:prstGeom>
        </p:spPr>
        <p:txBody>
          <a:bodyPr anchor="b"/>
          <a:lstStyle>
            <a:lvl1pPr>
              <a:defRPr sz="1400">
                <a:solidFill>
                  <a:srgbClr val="696969"/>
                </a:solidFill>
                <a:latin typeface="Calibri" panose="020F0502020204030204" pitchFamily="34" charset="0"/>
              </a:defRPr>
            </a:lvl1pPr>
          </a:lstStyle>
          <a:p>
            <a:fld id="{F4903D22-ECE2-43EC-9986-03190B957B4C}" type="datetimeFigureOut">
              <a:rPr lang="en-AU" smtClean="0"/>
              <a:pPr/>
              <a:t>24/08/2017</a:t>
            </a:fld>
            <a:endParaRPr lang="en-AU" dirty="0"/>
          </a:p>
        </p:txBody>
      </p:sp>
      <p:sp>
        <p:nvSpPr>
          <p:cNvPr id="8" name="Footer Placeholder 4"/>
          <p:cNvSpPr>
            <a:spLocks noGrp="1"/>
          </p:cNvSpPr>
          <p:nvPr>
            <p:ph type="ftr" sz="quarter" idx="11"/>
          </p:nvPr>
        </p:nvSpPr>
        <p:spPr>
          <a:xfrm>
            <a:off x="4443308" y="9040144"/>
            <a:ext cx="4118187" cy="519289"/>
          </a:xfrm>
          <a:prstGeom prst="rect">
            <a:avLst/>
          </a:prstGeom>
        </p:spPr>
        <p:txBody>
          <a:bodyPr anchor="b"/>
          <a:lstStyle>
            <a:lvl1pPr algn="ctr">
              <a:defRPr sz="1400">
                <a:solidFill>
                  <a:srgbClr val="696969"/>
                </a:solidFill>
                <a:latin typeface="Calibri" panose="020F0502020204030204" pitchFamily="34" charset="0"/>
              </a:defRPr>
            </a:lvl1pPr>
          </a:lstStyle>
          <a:p>
            <a:endParaRPr lang="en-AU" dirty="0"/>
          </a:p>
        </p:txBody>
      </p:sp>
      <p:sp>
        <p:nvSpPr>
          <p:cNvPr id="9" name="Slide Number Placeholder 5"/>
          <p:cNvSpPr>
            <a:spLocks noGrp="1"/>
          </p:cNvSpPr>
          <p:nvPr>
            <p:ph type="sldNum" sz="quarter" idx="12"/>
          </p:nvPr>
        </p:nvSpPr>
        <p:spPr>
          <a:xfrm>
            <a:off x="9320107" y="9040144"/>
            <a:ext cx="3034453" cy="519289"/>
          </a:xfrm>
          <a:prstGeom prst="rect">
            <a:avLst/>
          </a:prstGeom>
        </p:spPr>
        <p:txBody>
          <a:bodyPr anchor="b"/>
          <a:lstStyle>
            <a:lvl1pPr algn="r">
              <a:defRPr sz="1400">
                <a:solidFill>
                  <a:srgbClr val="696969"/>
                </a:solidFill>
                <a:latin typeface="Calibri" panose="020F0502020204030204" pitchFamily="34" charset="0"/>
              </a:defRPr>
            </a:lvl1pPr>
          </a:lstStyle>
          <a:p>
            <a:fld id="{5F017B42-91F6-4C88-92FE-4A2259424B14}" type="slidenum">
              <a:rPr lang="en-AU" smtClean="0"/>
              <a:pPr/>
              <a:t>‹#›</a:t>
            </a:fld>
            <a:endParaRPr lang="en-AU" dirty="0"/>
          </a:p>
        </p:txBody>
      </p:sp>
    </p:spTree>
    <p:extLst>
      <p:ext uri="{BB962C8B-B14F-4D97-AF65-F5344CB8AC3E}">
        <p14:creationId xmlns:p14="http://schemas.microsoft.com/office/powerpoint/2010/main" val="23277258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51.xml"/><Relationship Id="rId21" Type="http://schemas.openxmlformats.org/officeDocument/2006/relationships/image" Target="../media/image21.emf"/><Relationship Id="rId7" Type="http://schemas.openxmlformats.org/officeDocument/2006/relationships/slideLayout" Target="../slideLayouts/slideLayout55.xml"/><Relationship Id="rId12" Type="http://schemas.openxmlformats.org/officeDocument/2006/relationships/tags" Target="../tags/tag1.xml"/><Relationship Id="rId17" Type="http://schemas.openxmlformats.org/officeDocument/2006/relationships/tags" Target="../tags/tag6.xml"/><Relationship Id="rId2" Type="http://schemas.openxmlformats.org/officeDocument/2006/relationships/slideLayout" Target="../slideLayouts/slideLayout50.xml"/><Relationship Id="rId16" Type="http://schemas.openxmlformats.org/officeDocument/2006/relationships/tags" Target="../tags/tag5.xml"/><Relationship Id="rId20" Type="http://schemas.openxmlformats.org/officeDocument/2006/relationships/oleObject" Target="../embeddings/oleObject1.bin"/><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vmlDrawing" Target="../drawings/vmlDrawing1.vml"/><Relationship Id="rId5" Type="http://schemas.openxmlformats.org/officeDocument/2006/relationships/slideLayout" Target="../slideLayouts/slideLayout53.xml"/><Relationship Id="rId15" Type="http://schemas.openxmlformats.org/officeDocument/2006/relationships/tags" Target="../tags/tag4.xml"/><Relationship Id="rId23" Type="http://schemas.openxmlformats.org/officeDocument/2006/relationships/image" Target="../media/image23.jpeg"/><Relationship Id="rId10" Type="http://schemas.openxmlformats.org/officeDocument/2006/relationships/theme" Target="../theme/theme6.xml"/><Relationship Id="rId19" Type="http://schemas.openxmlformats.org/officeDocument/2006/relationships/tags" Target="../tags/tag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ags" Target="../tags/tag3.xml"/><Relationship Id="rId22" Type="http://schemas.openxmlformats.org/officeDocument/2006/relationships/image" Target="../media/image2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1.e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oleObject" Target="../embeddings/oleObject10.bin"/><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ags" Target="../tags/tag21.xml"/><Relationship Id="rId5" Type="http://schemas.openxmlformats.org/officeDocument/2006/relationships/slideLayout" Target="../slideLayouts/slideLayout62.xml"/><Relationship Id="rId15" Type="http://schemas.openxmlformats.org/officeDocument/2006/relationships/image" Target="../media/image26.png"/><Relationship Id="rId10" Type="http://schemas.openxmlformats.org/officeDocument/2006/relationships/vmlDrawing" Target="../drawings/vmlDrawing10.vml"/><Relationship Id="rId4" Type="http://schemas.openxmlformats.org/officeDocument/2006/relationships/slideLayout" Target="../slideLayouts/slideLayout61.xml"/><Relationship Id="rId9" Type="http://schemas.openxmlformats.org/officeDocument/2006/relationships/theme" Target="../theme/theme7.xml"/><Relationship Id="rId14" Type="http://schemas.openxmlformats.org/officeDocument/2006/relationships/image" Target="../media/image2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33.png"/><Relationship Id="rId5" Type="http://schemas.openxmlformats.org/officeDocument/2006/relationships/slideLayout" Target="../slideLayouts/slideLayout70.xml"/><Relationship Id="rId10" Type="http://schemas.openxmlformats.org/officeDocument/2006/relationships/image" Target="../media/image32.png"/><Relationship Id="rId4" Type="http://schemas.openxmlformats.org/officeDocument/2006/relationships/slideLayout" Target="../slideLayouts/slideLayout69.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1" y="444501"/>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cap="none">
                <a:solidFill>
                  <a:srgbClr val="000000"/>
                </a:solidFill>
              </a:defRPr>
            </a:pPr>
            <a:r>
              <a:rPr sz="4800" cap="all">
                <a:solidFill>
                  <a:srgbClr val="4EC2C8"/>
                </a:solidFill>
              </a:rPr>
              <a:t>Title Text</a:t>
            </a:r>
          </a:p>
        </p:txBody>
      </p:sp>
      <p:sp>
        <p:nvSpPr>
          <p:cNvPr id="3" name="Shape 3"/>
          <p:cNvSpPr>
            <a:spLocks noGrp="1"/>
          </p:cNvSpPr>
          <p:nvPr>
            <p:ph type="body" idx="1"/>
          </p:nvPr>
        </p:nvSpPr>
        <p:spPr>
          <a:xfrm>
            <a:off x="952501" y="2603501"/>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b="0">
                <a:solidFill>
                  <a:srgbClr val="000000"/>
                </a:solidFill>
              </a:defRPr>
            </a:pPr>
            <a:r>
              <a:rPr sz="3100" b="1">
                <a:solidFill>
                  <a:srgbClr val="4A525F"/>
                </a:solidFill>
              </a:rPr>
              <a:t>Body Level One</a:t>
            </a:r>
          </a:p>
          <a:p>
            <a:pPr lvl="1">
              <a:defRPr sz="1800" b="0">
                <a:solidFill>
                  <a:srgbClr val="000000"/>
                </a:solidFill>
              </a:defRPr>
            </a:pPr>
            <a:r>
              <a:rPr sz="3100" b="1">
                <a:solidFill>
                  <a:srgbClr val="4A525F"/>
                </a:solidFill>
              </a:rPr>
              <a:t>Body Level Two</a:t>
            </a:r>
          </a:p>
          <a:p>
            <a:pPr lvl="2">
              <a:defRPr sz="1800" b="0">
                <a:solidFill>
                  <a:srgbClr val="000000"/>
                </a:solidFill>
              </a:defRPr>
            </a:pPr>
            <a:r>
              <a:rPr sz="3100" b="1">
                <a:solidFill>
                  <a:srgbClr val="4A525F"/>
                </a:solidFill>
              </a:rPr>
              <a:t>Body Level Three</a:t>
            </a:r>
          </a:p>
          <a:p>
            <a:pPr lvl="3">
              <a:defRPr sz="1800" b="0">
                <a:solidFill>
                  <a:srgbClr val="000000"/>
                </a:solidFill>
              </a:defRPr>
            </a:pPr>
            <a:r>
              <a:rPr sz="3100" b="1">
                <a:solidFill>
                  <a:srgbClr val="4A525F"/>
                </a:solidFill>
              </a:rPr>
              <a:t>Body Level Four</a:t>
            </a:r>
          </a:p>
          <a:p>
            <a:pPr lvl="4">
              <a:defRPr sz="1800" b="0">
                <a:solidFill>
                  <a:srgbClr val="000000"/>
                </a:solidFill>
              </a:defRPr>
            </a:pPr>
            <a:r>
              <a:rPr sz="3100" b="1">
                <a:solidFill>
                  <a:srgbClr val="4A525F"/>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56" r:id="rId4"/>
  </p:sldLayoutIdLst>
  <p:transition spd="med"/>
  <p:hf hdr="0" ftr="0" dt="0"/>
  <p:txStyles>
    <p:titleStyle>
      <a:lvl1pPr defTabSz="584170">
        <a:defRPr sz="4800" cap="all">
          <a:solidFill>
            <a:srgbClr val="4EC2C8"/>
          </a:solidFill>
          <a:latin typeface="+mn-lt"/>
          <a:ea typeface="+mn-ea"/>
          <a:cs typeface="+mn-cs"/>
          <a:sym typeface="Avenir Heavy"/>
        </a:defRPr>
      </a:lvl1pPr>
      <a:lvl2pPr indent="228589" defTabSz="584170">
        <a:defRPr sz="4800" cap="all">
          <a:solidFill>
            <a:srgbClr val="4EC2C8"/>
          </a:solidFill>
          <a:latin typeface="+mn-lt"/>
          <a:ea typeface="+mn-ea"/>
          <a:cs typeface="+mn-cs"/>
          <a:sym typeface="Avenir Heavy"/>
        </a:defRPr>
      </a:lvl2pPr>
      <a:lvl3pPr indent="457176" defTabSz="584170">
        <a:defRPr sz="4800" cap="all">
          <a:solidFill>
            <a:srgbClr val="4EC2C8"/>
          </a:solidFill>
          <a:latin typeface="+mn-lt"/>
          <a:ea typeface="+mn-ea"/>
          <a:cs typeface="+mn-cs"/>
          <a:sym typeface="Avenir Heavy"/>
        </a:defRPr>
      </a:lvl3pPr>
      <a:lvl4pPr indent="685765" defTabSz="584170">
        <a:defRPr sz="4800" cap="all">
          <a:solidFill>
            <a:srgbClr val="4EC2C8"/>
          </a:solidFill>
          <a:latin typeface="+mn-lt"/>
          <a:ea typeface="+mn-ea"/>
          <a:cs typeface="+mn-cs"/>
          <a:sym typeface="Avenir Heavy"/>
        </a:defRPr>
      </a:lvl4pPr>
      <a:lvl5pPr indent="914354" defTabSz="584170">
        <a:defRPr sz="4800" cap="all">
          <a:solidFill>
            <a:srgbClr val="4EC2C8"/>
          </a:solidFill>
          <a:latin typeface="+mn-lt"/>
          <a:ea typeface="+mn-ea"/>
          <a:cs typeface="+mn-cs"/>
          <a:sym typeface="Avenir Heavy"/>
        </a:defRPr>
      </a:lvl5pPr>
      <a:lvl6pPr indent="1142941" defTabSz="584170">
        <a:defRPr sz="4800" cap="all">
          <a:solidFill>
            <a:srgbClr val="4EC2C8"/>
          </a:solidFill>
          <a:latin typeface="+mn-lt"/>
          <a:ea typeface="+mn-ea"/>
          <a:cs typeface="+mn-cs"/>
          <a:sym typeface="Avenir Heavy"/>
        </a:defRPr>
      </a:lvl6pPr>
      <a:lvl7pPr indent="1371530" defTabSz="584170">
        <a:defRPr sz="4800" cap="all">
          <a:solidFill>
            <a:srgbClr val="4EC2C8"/>
          </a:solidFill>
          <a:latin typeface="+mn-lt"/>
          <a:ea typeface="+mn-ea"/>
          <a:cs typeface="+mn-cs"/>
          <a:sym typeface="Avenir Heavy"/>
        </a:defRPr>
      </a:lvl7pPr>
      <a:lvl8pPr indent="1600119" defTabSz="584170">
        <a:defRPr sz="4800" cap="all">
          <a:solidFill>
            <a:srgbClr val="4EC2C8"/>
          </a:solidFill>
          <a:latin typeface="+mn-lt"/>
          <a:ea typeface="+mn-ea"/>
          <a:cs typeface="+mn-cs"/>
          <a:sym typeface="Avenir Heavy"/>
        </a:defRPr>
      </a:lvl8pPr>
      <a:lvl9pPr indent="1828706" defTabSz="584170">
        <a:defRPr sz="4800" cap="all">
          <a:solidFill>
            <a:srgbClr val="4EC2C8"/>
          </a:solidFill>
          <a:latin typeface="+mn-lt"/>
          <a:ea typeface="+mn-ea"/>
          <a:cs typeface="+mn-cs"/>
          <a:sym typeface="Avenir Heavy"/>
        </a:defRPr>
      </a:lvl9pPr>
    </p:titleStyle>
    <p:bodyStyle>
      <a:lvl1pPr marL="395091" indent="-395091" defTabSz="584170">
        <a:spcBef>
          <a:spcPts val="4200"/>
        </a:spcBef>
        <a:buSzPct val="75000"/>
        <a:buChar char="•"/>
        <a:defRPr sz="3100" b="1">
          <a:solidFill>
            <a:srgbClr val="4A525F"/>
          </a:solidFill>
          <a:latin typeface="Avenir Book"/>
          <a:ea typeface="Avenir Book"/>
          <a:cs typeface="Avenir Book"/>
          <a:sym typeface="Avenir Book"/>
        </a:defRPr>
      </a:lvl1pPr>
      <a:lvl2pPr marL="839567" indent="-395091" defTabSz="584170">
        <a:spcBef>
          <a:spcPts val="4200"/>
        </a:spcBef>
        <a:buSzPct val="75000"/>
        <a:buChar char="•"/>
        <a:defRPr sz="3100" b="1">
          <a:solidFill>
            <a:srgbClr val="4A525F"/>
          </a:solidFill>
          <a:latin typeface="Avenir Book"/>
          <a:ea typeface="Avenir Book"/>
          <a:cs typeface="Avenir Book"/>
          <a:sym typeface="Avenir Book"/>
        </a:defRPr>
      </a:lvl2pPr>
      <a:lvl3pPr marL="1284045" indent="-395091" defTabSz="584170">
        <a:spcBef>
          <a:spcPts val="4200"/>
        </a:spcBef>
        <a:buSzPct val="75000"/>
        <a:buChar char="•"/>
        <a:defRPr sz="3100" b="1">
          <a:solidFill>
            <a:srgbClr val="4A525F"/>
          </a:solidFill>
          <a:latin typeface="Avenir Book"/>
          <a:ea typeface="Avenir Book"/>
          <a:cs typeface="Avenir Book"/>
          <a:sym typeface="Avenir Book"/>
        </a:defRPr>
      </a:lvl3pPr>
      <a:lvl4pPr marL="1728522" indent="-395091" defTabSz="584170">
        <a:spcBef>
          <a:spcPts val="4200"/>
        </a:spcBef>
        <a:buSzPct val="75000"/>
        <a:buChar char="•"/>
        <a:defRPr sz="3100" b="1">
          <a:solidFill>
            <a:srgbClr val="4A525F"/>
          </a:solidFill>
          <a:latin typeface="Avenir Book"/>
          <a:ea typeface="Avenir Book"/>
          <a:cs typeface="Avenir Book"/>
          <a:sym typeface="Avenir Book"/>
        </a:defRPr>
      </a:lvl4pPr>
      <a:lvl5pPr marL="2172999" indent="-395091" defTabSz="584170">
        <a:spcBef>
          <a:spcPts val="4200"/>
        </a:spcBef>
        <a:buSzPct val="75000"/>
        <a:buChar char="•"/>
        <a:defRPr sz="3100" b="1">
          <a:solidFill>
            <a:srgbClr val="4A525F"/>
          </a:solidFill>
          <a:latin typeface="Avenir Book"/>
          <a:ea typeface="Avenir Book"/>
          <a:cs typeface="Avenir Book"/>
          <a:sym typeface="Avenir Book"/>
        </a:defRPr>
      </a:lvl5pPr>
      <a:lvl6pPr marL="2617477" indent="-395091" defTabSz="584170">
        <a:spcBef>
          <a:spcPts val="4200"/>
        </a:spcBef>
        <a:buSzPct val="75000"/>
        <a:buChar char="•"/>
        <a:defRPr sz="3100" b="1">
          <a:solidFill>
            <a:srgbClr val="4A525F"/>
          </a:solidFill>
          <a:latin typeface="Avenir Book"/>
          <a:ea typeface="Avenir Book"/>
          <a:cs typeface="Avenir Book"/>
          <a:sym typeface="Avenir Book"/>
        </a:defRPr>
      </a:lvl6pPr>
      <a:lvl7pPr marL="3061954" indent="-395091" defTabSz="584170">
        <a:spcBef>
          <a:spcPts val="4200"/>
        </a:spcBef>
        <a:buSzPct val="75000"/>
        <a:buChar char="•"/>
        <a:defRPr sz="3100" b="1">
          <a:solidFill>
            <a:srgbClr val="4A525F"/>
          </a:solidFill>
          <a:latin typeface="Avenir Book"/>
          <a:ea typeface="Avenir Book"/>
          <a:cs typeface="Avenir Book"/>
          <a:sym typeface="Avenir Book"/>
        </a:defRPr>
      </a:lvl7pPr>
      <a:lvl8pPr marL="3506431" indent="-395091" defTabSz="584170">
        <a:spcBef>
          <a:spcPts val="4200"/>
        </a:spcBef>
        <a:buSzPct val="75000"/>
        <a:buChar char="•"/>
        <a:defRPr sz="3100" b="1">
          <a:solidFill>
            <a:srgbClr val="4A525F"/>
          </a:solidFill>
          <a:latin typeface="Avenir Book"/>
          <a:ea typeface="Avenir Book"/>
          <a:cs typeface="Avenir Book"/>
          <a:sym typeface="Avenir Book"/>
        </a:defRPr>
      </a:lvl8pPr>
      <a:lvl9pPr marL="3950909" indent="-395091" defTabSz="584170">
        <a:spcBef>
          <a:spcPts val="4200"/>
        </a:spcBef>
        <a:buSzPct val="75000"/>
        <a:buChar char="•"/>
        <a:defRPr sz="3100" b="1">
          <a:solidFill>
            <a:srgbClr val="4A525F"/>
          </a:solidFill>
          <a:latin typeface="Avenir Book"/>
          <a:ea typeface="Avenir Book"/>
          <a:cs typeface="Avenir Book"/>
          <a:sym typeface="Avenir Book"/>
        </a:defRPr>
      </a:lvl9pPr>
    </p:bodyStyle>
    <p:otherStyle>
      <a:lvl1pPr algn="ctr" defTabSz="584170">
        <a:defRPr>
          <a:solidFill>
            <a:schemeClr val="tx1"/>
          </a:solidFill>
          <a:latin typeface="+mn-lt"/>
          <a:ea typeface="+mn-ea"/>
          <a:cs typeface="+mn-cs"/>
          <a:sym typeface="Helvetica Light"/>
        </a:defRPr>
      </a:lvl1pPr>
      <a:lvl2pPr indent="228589" algn="ctr" defTabSz="584170">
        <a:defRPr>
          <a:solidFill>
            <a:schemeClr val="tx1"/>
          </a:solidFill>
          <a:latin typeface="+mn-lt"/>
          <a:ea typeface="+mn-ea"/>
          <a:cs typeface="+mn-cs"/>
          <a:sym typeface="Helvetica Light"/>
        </a:defRPr>
      </a:lvl2pPr>
      <a:lvl3pPr indent="457176" algn="ctr" defTabSz="584170">
        <a:defRPr>
          <a:solidFill>
            <a:schemeClr val="tx1"/>
          </a:solidFill>
          <a:latin typeface="+mn-lt"/>
          <a:ea typeface="+mn-ea"/>
          <a:cs typeface="+mn-cs"/>
          <a:sym typeface="Helvetica Light"/>
        </a:defRPr>
      </a:lvl3pPr>
      <a:lvl4pPr indent="685765" algn="ctr" defTabSz="584170">
        <a:defRPr>
          <a:solidFill>
            <a:schemeClr val="tx1"/>
          </a:solidFill>
          <a:latin typeface="+mn-lt"/>
          <a:ea typeface="+mn-ea"/>
          <a:cs typeface="+mn-cs"/>
          <a:sym typeface="Helvetica Light"/>
        </a:defRPr>
      </a:lvl4pPr>
      <a:lvl5pPr indent="914354" algn="ctr" defTabSz="584170">
        <a:defRPr>
          <a:solidFill>
            <a:schemeClr val="tx1"/>
          </a:solidFill>
          <a:latin typeface="+mn-lt"/>
          <a:ea typeface="+mn-ea"/>
          <a:cs typeface="+mn-cs"/>
          <a:sym typeface="Helvetica Light"/>
        </a:defRPr>
      </a:lvl5pPr>
      <a:lvl6pPr indent="1142941" algn="ctr" defTabSz="584170">
        <a:defRPr>
          <a:solidFill>
            <a:schemeClr val="tx1"/>
          </a:solidFill>
          <a:latin typeface="+mn-lt"/>
          <a:ea typeface="+mn-ea"/>
          <a:cs typeface="+mn-cs"/>
          <a:sym typeface="Helvetica Light"/>
        </a:defRPr>
      </a:lvl6pPr>
      <a:lvl7pPr indent="1371530" algn="ctr" defTabSz="584170">
        <a:defRPr>
          <a:solidFill>
            <a:schemeClr val="tx1"/>
          </a:solidFill>
          <a:latin typeface="+mn-lt"/>
          <a:ea typeface="+mn-ea"/>
          <a:cs typeface="+mn-cs"/>
          <a:sym typeface="Helvetica Light"/>
        </a:defRPr>
      </a:lvl7pPr>
      <a:lvl8pPr indent="1600119" algn="ctr" defTabSz="584170">
        <a:defRPr>
          <a:solidFill>
            <a:schemeClr val="tx1"/>
          </a:solidFill>
          <a:latin typeface="+mn-lt"/>
          <a:ea typeface="+mn-ea"/>
          <a:cs typeface="+mn-cs"/>
          <a:sym typeface="Helvetica Light"/>
        </a:defRPr>
      </a:lvl8pPr>
      <a:lvl9pPr indent="1828706" algn="ctr" defTabSz="584170">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50240" y="2930986"/>
            <a:ext cx="11704320" cy="5734367"/>
          </a:xfrm>
          <a:prstGeom prst="rect">
            <a:avLst/>
          </a:prstGeom>
        </p:spPr>
        <p:txBody>
          <a:bodyPr vert="horz" lIns="130039" tIns="65020" rIns="130039" bIns="650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Title Placeholder 4"/>
          <p:cNvSpPr>
            <a:spLocks noGrp="1"/>
          </p:cNvSpPr>
          <p:nvPr>
            <p:ph type="title"/>
          </p:nvPr>
        </p:nvSpPr>
        <p:spPr>
          <a:xfrm>
            <a:off x="650240" y="1497224"/>
            <a:ext cx="11704320" cy="1228937"/>
          </a:xfrm>
          <a:prstGeom prst="rect">
            <a:avLst/>
          </a:prstGeom>
        </p:spPr>
        <p:txBody>
          <a:bodyPr vert="horz" lIns="130039" tIns="65020" rIns="130039" bIns="65020" rtlCol="0" anchor="b">
            <a:normAutofit/>
          </a:bodyPr>
          <a:lstStyle/>
          <a:p>
            <a:r>
              <a:rPr lang="en-AU" dirty="0" smtClean="0"/>
              <a:t>Click to edit Master title style</a:t>
            </a:r>
            <a:endParaRPr lang="en-US" dirty="0"/>
          </a:p>
        </p:txBody>
      </p:sp>
      <p:pic>
        <p:nvPicPr>
          <p:cNvPr id="7" name="Picture 6" descr="IN-Powerpoint-Presentation-Background-16-10---header.png"/>
          <p:cNvPicPr>
            <a:picLocks noChangeAspect="1"/>
          </p:cNvPicPr>
          <p:nvPr/>
        </p:nvPicPr>
        <p:blipFill rotWithShape="1">
          <a:blip r:embed="rId10" cstate="print">
            <a:extLst>
              <a:ext uri="{28A0092B-C50C-407E-A947-70E740481C1C}">
                <a14:useLocalDpi xmlns:a14="http://schemas.microsoft.com/office/drawing/2010/main" val="0"/>
              </a:ext>
            </a:extLst>
          </a:blip>
          <a:srcRect b="86963"/>
          <a:stretch/>
        </p:blipFill>
        <p:spPr>
          <a:xfrm>
            <a:off x="0" y="2"/>
            <a:ext cx="13004800" cy="1059651"/>
          </a:xfrm>
          <a:prstGeom prst="rect">
            <a:avLst/>
          </a:prstGeom>
        </p:spPr>
      </p:pic>
      <p:sp>
        <p:nvSpPr>
          <p:cNvPr id="6" name="Date Placeholder 3"/>
          <p:cNvSpPr>
            <a:spLocks noGrp="1"/>
          </p:cNvSpPr>
          <p:nvPr>
            <p:ph type="dt" sz="half" idx="2"/>
          </p:nvPr>
        </p:nvSpPr>
        <p:spPr>
          <a:xfrm>
            <a:off x="650240" y="9040144"/>
            <a:ext cx="3034453" cy="519289"/>
          </a:xfrm>
          <a:prstGeom prst="rect">
            <a:avLst/>
          </a:prstGeom>
        </p:spPr>
        <p:txBody>
          <a:bodyPr lIns="130039" tIns="65020" rIns="130039" bIns="65020" anchor="b"/>
          <a:lstStyle>
            <a:lvl1pPr>
              <a:defRPr sz="1400">
                <a:solidFill>
                  <a:srgbClr val="696969"/>
                </a:solidFill>
                <a:latin typeface="Calibri" panose="020F0502020204030204" pitchFamily="34" charset="0"/>
              </a:defRPr>
            </a:lvl1pPr>
          </a:lstStyle>
          <a:p>
            <a:pPr algn="l" defTabSz="914354" rtl="0" fontAlgn="base">
              <a:spcBef>
                <a:spcPct val="0"/>
              </a:spcBef>
              <a:spcAft>
                <a:spcPct val="0"/>
              </a:spcAft>
            </a:pPr>
            <a:fld id="{F4903D22-ECE2-43EC-9986-03190B957B4C}" type="datetimeFigureOut">
              <a:rPr lang="en-AU" kern="1200" smtClean="0">
                <a:ea typeface="ＭＳ Ｐゴシック" charset="-128"/>
                <a:cs typeface="+mn-cs"/>
              </a:rPr>
              <a:pPr algn="l" defTabSz="914354" rtl="0" fontAlgn="base">
                <a:spcBef>
                  <a:spcPct val="0"/>
                </a:spcBef>
                <a:spcAft>
                  <a:spcPct val="0"/>
                </a:spcAft>
              </a:pPr>
              <a:t>24/08/2017</a:t>
            </a:fld>
            <a:endParaRPr lang="en-AU" kern="1200" dirty="0">
              <a:ea typeface="ＭＳ Ｐゴシック" charset="-128"/>
              <a:cs typeface="+mn-cs"/>
            </a:endParaRPr>
          </a:p>
        </p:txBody>
      </p:sp>
      <p:sp>
        <p:nvSpPr>
          <p:cNvPr id="8" name="Footer Placeholder 4"/>
          <p:cNvSpPr>
            <a:spLocks noGrp="1"/>
          </p:cNvSpPr>
          <p:nvPr>
            <p:ph type="ftr" sz="quarter" idx="3"/>
          </p:nvPr>
        </p:nvSpPr>
        <p:spPr>
          <a:xfrm>
            <a:off x="4443308" y="9040144"/>
            <a:ext cx="4118187" cy="519289"/>
          </a:xfrm>
          <a:prstGeom prst="rect">
            <a:avLst/>
          </a:prstGeom>
        </p:spPr>
        <p:txBody>
          <a:bodyPr lIns="130039" tIns="65020" rIns="130039" bIns="65020" anchor="b"/>
          <a:lstStyle>
            <a:lvl1pPr algn="ctr">
              <a:defRPr sz="1400">
                <a:solidFill>
                  <a:srgbClr val="696969"/>
                </a:solidFill>
                <a:latin typeface="Calibri" panose="020F0502020204030204" pitchFamily="34" charset="0"/>
              </a:defRPr>
            </a:lvl1pPr>
          </a:lstStyle>
          <a:p>
            <a:pPr defTabSz="914354" rtl="0" fontAlgn="base">
              <a:spcBef>
                <a:spcPct val="0"/>
              </a:spcBef>
              <a:spcAft>
                <a:spcPct val="0"/>
              </a:spcAft>
            </a:pPr>
            <a:endParaRPr lang="en-AU" kern="1200" dirty="0">
              <a:ea typeface="ＭＳ Ｐゴシック" charset="-128"/>
              <a:cs typeface="+mn-cs"/>
            </a:endParaRPr>
          </a:p>
        </p:txBody>
      </p:sp>
      <p:sp>
        <p:nvSpPr>
          <p:cNvPr id="9" name="Slide Number Placeholder 5"/>
          <p:cNvSpPr>
            <a:spLocks noGrp="1"/>
          </p:cNvSpPr>
          <p:nvPr>
            <p:ph type="sldNum" sz="quarter" idx="4"/>
          </p:nvPr>
        </p:nvSpPr>
        <p:spPr>
          <a:xfrm>
            <a:off x="9320107" y="9040144"/>
            <a:ext cx="3034453" cy="519289"/>
          </a:xfrm>
          <a:prstGeom prst="rect">
            <a:avLst/>
          </a:prstGeom>
        </p:spPr>
        <p:txBody>
          <a:bodyPr lIns="130039" tIns="65020" rIns="130039" bIns="65020" anchor="b"/>
          <a:lstStyle>
            <a:lvl1pPr algn="r">
              <a:defRPr sz="1400">
                <a:solidFill>
                  <a:srgbClr val="696969"/>
                </a:solidFill>
                <a:latin typeface="Calibri" panose="020F0502020204030204" pitchFamily="34" charset="0"/>
              </a:defRPr>
            </a:lvl1pPr>
          </a:lstStyle>
          <a:p>
            <a:pPr defTabSz="914354" rtl="0" fontAlgn="base">
              <a:spcBef>
                <a:spcPct val="0"/>
              </a:spcBef>
              <a:spcAft>
                <a:spcPct val="0"/>
              </a:spcAft>
            </a:pPr>
            <a:fld id="{5F017B42-91F6-4C88-92FE-4A2259424B14}" type="slidenum">
              <a:rPr lang="en-AU" kern="1200" smtClean="0">
                <a:ea typeface="ＭＳ Ｐゴシック" charset="-128"/>
                <a:cs typeface="+mn-cs"/>
              </a:rPr>
              <a:pPr defTabSz="914354" rtl="0" fontAlgn="base">
                <a:spcBef>
                  <a:spcPct val="0"/>
                </a:spcBef>
                <a:spcAft>
                  <a:spcPct val="0"/>
                </a:spcAft>
              </a:pPr>
              <a:t>‹#›</a:t>
            </a:fld>
            <a:endParaRPr lang="en-AU" kern="1200" dirty="0">
              <a:ea typeface="ＭＳ Ｐゴシック" charset="-128"/>
              <a:cs typeface="+mn-cs"/>
            </a:endParaRPr>
          </a:p>
        </p:txBody>
      </p:sp>
    </p:spTree>
    <p:extLst>
      <p:ext uri="{BB962C8B-B14F-4D97-AF65-F5344CB8AC3E}">
        <p14:creationId xmlns:p14="http://schemas.microsoft.com/office/powerpoint/2010/main" val="318161108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timing>
    <p:tnLst>
      <p:par>
        <p:cTn id="1" dur="indefinite" restart="never" nodeType="tmRoot"/>
      </p:par>
    </p:tnLst>
  </p:timing>
  <p:txStyles>
    <p:titleStyle>
      <a:lvl1pPr algn="l" rtl="0" eaLnBrk="0" fontAlgn="base" hangingPunct="0">
        <a:spcBef>
          <a:spcPct val="0"/>
        </a:spcBef>
        <a:spcAft>
          <a:spcPct val="0"/>
        </a:spcAft>
        <a:defRPr sz="5000" baseline="0">
          <a:solidFill>
            <a:srgbClr val="007698"/>
          </a:solidFill>
          <a:latin typeface="Palatino Linotype" panose="02040502050505030304" pitchFamily="18" charset="0"/>
          <a:ea typeface="ＭＳ Ｐゴシック" charset="-128"/>
          <a:cs typeface="Palatino Linotype" panose="02040502050505030304" pitchFamily="18" charset="0"/>
        </a:defRPr>
      </a:lvl1pPr>
      <a:lvl2pPr algn="ctr" rtl="0" eaLnBrk="0" fontAlgn="base" hangingPunct="0">
        <a:spcBef>
          <a:spcPct val="0"/>
        </a:spcBef>
        <a:spcAft>
          <a:spcPct val="0"/>
        </a:spcAft>
        <a:defRPr sz="63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63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63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6300">
          <a:solidFill>
            <a:schemeClr val="tx2"/>
          </a:solidFill>
          <a:latin typeface="Arial" charset="0"/>
          <a:ea typeface="ＭＳ Ｐゴシック" charset="-128"/>
          <a:cs typeface="ＭＳ Ｐゴシック" charset="-128"/>
        </a:defRPr>
      </a:lvl5pPr>
      <a:lvl6pPr marL="650197" algn="ctr" rtl="0" fontAlgn="base">
        <a:spcBef>
          <a:spcPct val="0"/>
        </a:spcBef>
        <a:spcAft>
          <a:spcPct val="0"/>
        </a:spcAft>
        <a:defRPr sz="6300">
          <a:solidFill>
            <a:schemeClr val="tx2"/>
          </a:solidFill>
          <a:latin typeface="Arial" charset="0"/>
        </a:defRPr>
      </a:lvl6pPr>
      <a:lvl7pPr marL="1300393" algn="ctr" rtl="0" fontAlgn="base">
        <a:spcBef>
          <a:spcPct val="0"/>
        </a:spcBef>
        <a:spcAft>
          <a:spcPct val="0"/>
        </a:spcAft>
        <a:defRPr sz="6300">
          <a:solidFill>
            <a:schemeClr val="tx2"/>
          </a:solidFill>
          <a:latin typeface="Arial" charset="0"/>
        </a:defRPr>
      </a:lvl7pPr>
      <a:lvl8pPr marL="1950590" algn="ctr" rtl="0" fontAlgn="base">
        <a:spcBef>
          <a:spcPct val="0"/>
        </a:spcBef>
        <a:spcAft>
          <a:spcPct val="0"/>
        </a:spcAft>
        <a:defRPr sz="6300">
          <a:solidFill>
            <a:schemeClr val="tx2"/>
          </a:solidFill>
          <a:latin typeface="Arial" charset="0"/>
        </a:defRPr>
      </a:lvl8pPr>
      <a:lvl9pPr marL="2600786" algn="ctr" rtl="0" fontAlgn="base">
        <a:spcBef>
          <a:spcPct val="0"/>
        </a:spcBef>
        <a:spcAft>
          <a:spcPct val="0"/>
        </a:spcAft>
        <a:defRPr sz="6300">
          <a:solidFill>
            <a:schemeClr val="tx2"/>
          </a:solidFill>
          <a:latin typeface="Arial" charset="0"/>
        </a:defRPr>
      </a:lvl9pPr>
    </p:titleStyle>
    <p:bodyStyle>
      <a:lvl1pPr marL="487647" indent="-487647" algn="l" rtl="0" eaLnBrk="0" fontAlgn="base" hangingPunct="0">
        <a:spcBef>
          <a:spcPct val="20000"/>
        </a:spcBef>
        <a:spcAft>
          <a:spcPct val="0"/>
        </a:spcAft>
        <a:buChar char="•"/>
        <a:defRPr sz="3400">
          <a:solidFill>
            <a:schemeClr val="tx1"/>
          </a:solidFill>
          <a:latin typeface="Calibri" panose="020F0502020204030204" pitchFamily="34" charset="0"/>
          <a:ea typeface="ＭＳ Ｐゴシック" charset="-128"/>
          <a:cs typeface="Calibri" panose="020F0502020204030204" pitchFamily="34" charset="0"/>
        </a:defRPr>
      </a:lvl1pPr>
      <a:lvl2pPr marL="1056569" indent="-406374" algn="l" rtl="0" eaLnBrk="0" fontAlgn="base" hangingPunct="0">
        <a:spcBef>
          <a:spcPct val="20000"/>
        </a:spcBef>
        <a:spcAft>
          <a:spcPct val="0"/>
        </a:spcAft>
        <a:buChar char="–"/>
        <a:defRPr sz="2800">
          <a:solidFill>
            <a:schemeClr val="tx1"/>
          </a:solidFill>
          <a:latin typeface="Calibri" panose="020F0502020204030204" pitchFamily="34" charset="0"/>
          <a:ea typeface="ＭＳ Ｐゴシック" charset="-128"/>
        </a:defRPr>
      </a:lvl2pPr>
      <a:lvl3pPr marL="1625492" indent="-325098" algn="l" rtl="0" eaLnBrk="0" fontAlgn="base" hangingPunct="0">
        <a:spcBef>
          <a:spcPct val="20000"/>
        </a:spcBef>
        <a:spcAft>
          <a:spcPct val="0"/>
        </a:spcAft>
        <a:buChar char="•"/>
        <a:defRPr sz="2600">
          <a:solidFill>
            <a:schemeClr val="tx1"/>
          </a:solidFill>
          <a:latin typeface="Calibri" panose="020F0502020204030204" pitchFamily="34" charset="0"/>
          <a:ea typeface="ＭＳ Ｐゴシック" charset="-128"/>
        </a:defRPr>
      </a:lvl3pPr>
      <a:lvl4pPr marL="2275688" indent="-325098" algn="l" rtl="0" eaLnBrk="0" fontAlgn="base" hangingPunct="0">
        <a:spcBef>
          <a:spcPct val="20000"/>
        </a:spcBef>
        <a:spcAft>
          <a:spcPct val="0"/>
        </a:spcAft>
        <a:buFont typeface="Wingdings" panose="05000000000000000000" pitchFamily="2" charset="2"/>
        <a:buChar char="§"/>
        <a:defRPr sz="2300">
          <a:solidFill>
            <a:schemeClr val="tx1"/>
          </a:solidFill>
          <a:latin typeface="Calibri" panose="020F0502020204030204" pitchFamily="34" charset="0"/>
          <a:ea typeface="ＭＳ Ｐゴシック" charset="-128"/>
        </a:defRPr>
      </a:lvl4pPr>
      <a:lvl5pPr marL="2925885" indent="-325098" algn="l" rtl="0" eaLnBrk="0" fontAlgn="base" hangingPunct="0">
        <a:spcBef>
          <a:spcPct val="20000"/>
        </a:spcBef>
        <a:spcAft>
          <a:spcPct val="0"/>
        </a:spcAft>
        <a:buChar char="»"/>
        <a:defRPr sz="2300">
          <a:solidFill>
            <a:schemeClr val="tx1"/>
          </a:solidFill>
          <a:latin typeface="Calibri" panose="020F0502020204030204" pitchFamily="34" charset="0"/>
          <a:ea typeface="ＭＳ Ｐゴシック" charset="-128"/>
        </a:defRPr>
      </a:lvl5pPr>
      <a:lvl6pPr marL="3576081" indent="-325098" algn="l" rtl="0" fontAlgn="base">
        <a:spcBef>
          <a:spcPct val="20000"/>
        </a:spcBef>
        <a:spcAft>
          <a:spcPct val="0"/>
        </a:spcAft>
        <a:buChar char="»"/>
        <a:defRPr sz="2800">
          <a:solidFill>
            <a:schemeClr val="tx1"/>
          </a:solidFill>
          <a:latin typeface="+mn-lt"/>
          <a:ea typeface="ＭＳ Ｐゴシック" charset="-128"/>
        </a:defRPr>
      </a:lvl6pPr>
      <a:lvl7pPr marL="4226278" indent="-325098" algn="l" rtl="0" fontAlgn="base">
        <a:spcBef>
          <a:spcPct val="20000"/>
        </a:spcBef>
        <a:spcAft>
          <a:spcPct val="0"/>
        </a:spcAft>
        <a:buChar char="»"/>
        <a:defRPr sz="2800">
          <a:solidFill>
            <a:schemeClr val="tx1"/>
          </a:solidFill>
          <a:latin typeface="+mn-lt"/>
          <a:ea typeface="ＭＳ Ｐゴシック" charset="-128"/>
        </a:defRPr>
      </a:lvl7pPr>
      <a:lvl8pPr marL="4876475" indent="-325098" algn="l" rtl="0" fontAlgn="base">
        <a:spcBef>
          <a:spcPct val="20000"/>
        </a:spcBef>
        <a:spcAft>
          <a:spcPct val="0"/>
        </a:spcAft>
        <a:buChar char="»"/>
        <a:defRPr sz="2800">
          <a:solidFill>
            <a:schemeClr val="tx1"/>
          </a:solidFill>
          <a:latin typeface="+mn-lt"/>
          <a:ea typeface="ＭＳ Ｐゴシック" charset="-128"/>
        </a:defRPr>
      </a:lvl8pPr>
      <a:lvl9pPr marL="5526671" indent="-325098" algn="l" rtl="0" fontAlgn="base">
        <a:spcBef>
          <a:spcPct val="20000"/>
        </a:spcBef>
        <a:spcAft>
          <a:spcPct val="0"/>
        </a:spcAft>
        <a:buChar char="»"/>
        <a:defRPr sz="2800">
          <a:solidFill>
            <a:schemeClr val="tx1"/>
          </a:solidFill>
          <a:latin typeface="+mn-lt"/>
          <a:ea typeface="ＭＳ Ｐゴシック" charset="-128"/>
        </a:defRPr>
      </a:lvl9pPr>
    </p:bodyStyle>
    <p:otherStyle>
      <a:defPPr>
        <a:defRPr lang="en-US"/>
      </a:defPPr>
      <a:lvl1pPr marL="0" algn="l" defTabSz="650197" rtl="0" eaLnBrk="1" latinLnBrk="0" hangingPunct="1">
        <a:defRPr sz="2600" kern="1200">
          <a:solidFill>
            <a:schemeClr val="tx1"/>
          </a:solidFill>
          <a:latin typeface="+mn-lt"/>
          <a:ea typeface="+mn-ea"/>
          <a:cs typeface="+mn-cs"/>
        </a:defRPr>
      </a:lvl1pPr>
      <a:lvl2pPr marL="650197" algn="l" defTabSz="650197" rtl="0" eaLnBrk="1" latinLnBrk="0" hangingPunct="1">
        <a:defRPr sz="2600" kern="1200">
          <a:solidFill>
            <a:schemeClr val="tx1"/>
          </a:solidFill>
          <a:latin typeface="+mn-lt"/>
          <a:ea typeface="+mn-ea"/>
          <a:cs typeface="+mn-cs"/>
        </a:defRPr>
      </a:lvl2pPr>
      <a:lvl3pPr marL="1300393" algn="l" defTabSz="650197" rtl="0" eaLnBrk="1" latinLnBrk="0" hangingPunct="1">
        <a:defRPr sz="2600" kern="1200">
          <a:solidFill>
            <a:schemeClr val="tx1"/>
          </a:solidFill>
          <a:latin typeface="+mn-lt"/>
          <a:ea typeface="+mn-ea"/>
          <a:cs typeface="+mn-cs"/>
        </a:defRPr>
      </a:lvl3pPr>
      <a:lvl4pPr marL="1950590" algn="l" defTabSz="650197" rtl="0" eaLnBrk="1" latinLnBrk="0" hangingPunct="1">
        <a:defRPr sz="2600" kern="1200">
          <a:solidFill>
            <a:schemeClr val="tx1"/>
          </a:solidFill>
          <a:latin typeface="+mn-lt"/>
          <a:ea typeface="+mn-ea"/>
          <a:cs typeface="+mn-cs"/>
        </a:defRPr>
      </a:lvl4pPr>
      <a:lvl5pPr marL="2600786" algn="l" defTabSz="650197" rtl="0" eaLnBrk="1" latinLnBrk="0" hangingPunct="1">
        <a:defRPr sz="2600" kern="1200">
          <a:solidFill>
            <a:schemeClr val="tx1"/>
          </a:solidFill>
          <a:latin typeface="+mn-lt"/>
          <a:ea typeface="+mn-ea"/>
          <a:cs typeface="+mn-cs"/>
        </a:defRPr>
      </a:lvl5pPr>
      <a:lvl6pPr marL="3250983" algn="l" defTabSz="650197" rtl="0" eaLnBrk="1" latinLnBrk="0" hangingPunct="1">
        <a:defRPr sz="2600" kern="1200">
          <a:solidFill>
            <a:schemeClr val="tx1"/>
          </a:solidFill>
          <a:latin typeface="+mn-lt"/>
          <a:ea typeface="+mn-ea"/>
          <a:cs typeface="+mn-cs"/>
        </a:defRPr>
      </a:lvl6pPr>
      <a:lvl7pPr marL="3901180" algn="l" defTabSz="650197" rtl="0" eaLnBrk="1" latinLnBrk="0" hangingPunct="1">
        <a:defRPr sz="2600" kern="1200">
          <a:solidFill>
            <a:schemeClr val="tx1"/>
          </a:solidFill>
          <a:latin typeface="+mn-lt"/>
          <a:ea typeface="+mn-ea"/>
          <a:cs typeface="+mn-cs"/>
        </a:defRPr>
      </a:lvl7pPr>
      <a:lvl8pPr marL="4551376" algn="l" defTabSz="650197" rtl="0" eaLnBrk="1" latinLnBrk="0" hangingPunct="1">
        <a:defRPr sz="2600" kern="1200">
          <a:solidFill>
            <a:schemeClr val="tx1"/>
          </a:solidFill>
          <a:latin typeface="+mn-lt"/>
          <a:ea typeface="+mn-ea"/>
          <a:cs typeface="+mn-cs"/>
        </a:defRPr>
      </a:lvl8pPr>
      <a:lvl9pPr marL="5201573" algn="l" defTabSz="650197"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54340" y="9587725"/>
            <a:ext cx="13313479" cy="307233"/>
          </a:xfrm>
          <a:prstGeom prst="rect">
            <a:avLst/>
          </a:prstGeom>
          <a:solidFill>
            <a:srgbClr val="1D73FF"/>
          </a:solidFill>
          <a:ln>
            <a:noFill/>
          </a:ln>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rtl="0"/>
            <a:endParaRPr lang="en-AU" sz="2600" kern="1200">
              <a:solidFill>
                <a:prstClr val="white"/>
              </a:solidFill>
            </a:endParaRPr>
          </a:p>
        </p:txBody>
      </p:sp>
      <p:sp>
        <p:nvSpPr>
          <p:cNvPr id="15" name="Rectangle 14"/>
          <p:cNvSpPr/>
          <p:nvPr userDrawn="1"/>
        </p:nvSpPr>
        <p:spPr>
          <a:xfrm>
            <a:off x="9677153" y="9587725"/>
            <a:ext cx="2919060" cy="30723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rtl="0"/>
            <a:endParaRPr lang="en-AU" sz="2600" kern="1200">
              <a:solidFill>
                <a:prstClr val="white"/>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677153" y="165876"/>
            <a:ext cx="2919060" cy="937663"/>
          </a:xfrm>
          <a:prstGeom prst="rect">
            <a:avLst/>
          </a:prstGeom>
        </p:spPr>
      </p:pic>
      <p:sp>
        <p:nvSpPr>
          <p:cNvPr id="8" name="TextBox 7"/>
          <p:cNvSpPr txBox="1"/>
          <p:nvPr userDrawn="1"/>
        </p:nvSpPr>
        <p:spPr>
          <a:xfrm>
            <a:off x="357717" y="8973257"/>
            <a:ext cx="3174753" cy="350181"/>
          </a:xfrm>
          <a:prstGeom prst="rect">
            <a:avLst/>
          </a:prstGeom>
          <a:noFill/>
        </p:spPr>
        <p:txBody>
          <a:bodyPr wrap="square" lIns="130039" tIns="65020" rIns="130039" bIns="65020" rtlCol="0">
            <a:spAutoFit/>
          </a:bodyPr>
          <a:lstStyle/>
          <a:p>
            <a:pPr algn="l" defTabSz="1300393" rtl="0"/>
            <a:fld id="{ADE9DBC3-B05A-45D5-842D-050E4637F99F}" type="slidenum">
              <a:rPr lang="en-AU" sz="1400" kern="1200" smtClean="0">
                <a:solidFill>
                  <a:prstClr val="black"/>
                </a:solidFill>
                <a:latin typeface="Arial" panose="020B0604020202020204" pitchFamily="34" charset="0"/>
                <a:ea typeface="+mn-ea"/>
                <a:cs typeface="Arial" panose="020B0604020202020204" pitchFamily="34" charset="0"/>
              </a:rPr>
              <a:pPr algn="l" defTabSz="1300393" rtl="0"/>
              <a:t>‹#›</a:t>
            </a:fld>
            <a:endParaRPr lang="en-AU" sz="1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30807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hf hdr="0" ftr="0" dt="0"/>
  <p:txStyles>
    <p:titleStyle>
      <a:lvl1pPr algn="ctr" defTabSz="1300393"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3"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56569" indent="-406374" algn="l" defTabSz="1300393"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25492" indent="-325098" algn="l" defTabSz="1300393"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75688"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925885"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7608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278"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475"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67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00393" rtl="0" eaLnBrk="1" latinLnBrk="0" hangingPunct="1">
        <a:defRPr sz="2600" kern="1200">
          <a:solidFill>
            <a:schemeClr val="tx1"/>
          </a:solidFill>
          <a:latin typeface="+mn-lt"/>
          <a:ea typeface="+mn-ea"/>
          <a:cs typeface="+mn-cs"/>
        </a:defRPr>
      </a:lvl1pPr>
      <a:lvl2pPr marL="650197" algn="l" defTabSz="1300393" rtl="0" eaLnBrk="1" latinLnBrk="0" hangingPunct="1">
        <a:defRPr sz="2600" kern="1200">
          <a:solidFill>
            <a:schemeClr val="tx1"/>
          </a:solidFill>
          <a:latin typeface="+mn-lt"/>
          <a:ea typeface="+mn-ea"/>
          <a:cs typeface="+mn-cs"/>
        </a:defRPr>
      </a:lvl2pPr>
      <a:lvl3pPr marL="1300393" algn="l" defTabSz="1300393" rtl="0" eaLnBrk="1" latinLnBrk="0" hangingPunct="1">
        <a:defRPr sz="2600" kern="1200">
          <a:solidFill>
            <a:schemeClr val="tx1"/>
          </a:solidFill>
          <a:latin typeface="+mn-lt"/>
          <a:ea typeface="+mn-ea"/>
          <a:cs typeface="+mn-cs"/>
        </a:defRPr>
      </a:lvl3pPr>
      <a:lvl4pPr marL="1950590" algn="l" defTabSz="1300393" rtl="0" eaLnBrk="1" latinLnBrk="0" hangingPunct="1">
        <a:defRPr sz="2600" kern="1200">
          <a:solidFill>
            <a:schemeClr val="tx1"/>
          </a:solidFill>
          <a:latin typeface="+mn-lt"/>
          <a:ea typeface="+mn-ea"/>
          <a:cs typeface="+mn-cs"/>
        </a:defRPr>
      </a:lvl4pPr>
      <a:lvl5pPr marL="2600786" algn="l" defTabSz="1300393" rtl="0" eaLnBrk="1" latinLnBrk="0" hangingPunct="1">
        <a:defRPr sz="2600" kern="1200">
          <a:solidFill>
            <a:schemeClr val="tx1"/>
          </a:solidFill>
          <a:latin typeface="+mn-lt"/>
          <a:ea typeface="+mn-ea"/>
          <a:cs typeface="+mn-cs"/>
        </a:defRPr>
      </a:lvl5pPr>
      <a:lvl6pPr marL="3250983" algn="l" defTabSz="1300393" rtl="0" eaLnBrk="1" latinLnBrk="0" hangingPunct="1">
        <a:defRPr sz="2600" kern="1200">
          <a:solidFill>
            <a:schemeClr val="tx1"/>
          </a:solidFill>
          <a:latin typeface="+mn-lt"/>
          <a:ea typeface="+mn-ea"/>
          <a:cs typeface="+mn-cs"/>
        </a:defRPr>
      </a:lvl6pPr>
      <a:lvl7pPr marL="3901180" algn="l" defTabSz="1300393" rtl="0" eaLnBrk="1" latinLnBrk="0" hangingPunct="1">
        <a:defRPr sz="2600" kern="1200">
          <a:solidFill>
            <a:schemeClr val="tx1"/>
          </a:solidFill>
          <a:latin typeface="+mn-lt"/>
          <a:ea typeface="+mn-ea"/>
          <a:cs typeface="+mn-cs"/>
        </a:defRPr>
      </a:lvl7pPr>
      <a:lvl8pPr marL="4551376" algn="l" defTabSz="1300393" rtl="0" eaLnBrk="1" latinLnBrk="0" hangingPunct="1">
        <a:defRPr sz="2600" kern="1200">
          <a:solidFill>
            <a:schemeClr val="tx1"/>
          </a:solidFill>
          <a:latin typeface="+mn-lt"/>
          <a:ea typeface="+mn-ea"/>
          <a:cs typeface="+mn-cs"/>
        </a:defRPr>
      </a:lvl8pPr>
      <a:lvl9pPr marL="5201573" algn="l" defTabSz="1300393"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130046" tIns="65023" rIns="130046" bIns="65023"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130046" tIns="65023" rIns="130046" bIns="65023"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4080" y="9040144"/>
            <a:ext cx="2926080"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pPr defTabSz="650230" rtl="0"/>
            <a:fld id="{27F965F3-E26D-4207-A100-5B2AD8D84BB8}" type="datetimeFigureOut">
              <a:rPr lang="en-AU" kern="1200" smtClean="0">
                <a:solidFill>
                  <a:prstClr val="black">
                    <a:tint val="75000"/>
                  </a:prstClr>
                </a:solidFill>
                <a:latin typeface="Calibri" panose="020F0502020204030204"/>
                <a:ea typeface="+mn-ea"/>
                <a:cs typeface="+mn-cs"/>
              </a:rPr>
              <a:pPr defTabSz="650230" rtl="0"/>
              <a:t>24/08/2017</a:t>
            </a:fld>
            <a:endParaRPr lang="en-AU"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pPr defTabSz="650230" rtl="0"/>
            <a:endParaRPr lang="en-AU"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pPr defTabSz="650230" rtl="0"/>
            <a:fld id="{24E412C6-FAEA-4BD7-8F5B-B1BC6A229A21}" type="slidenum">
              <a:rPr lang="en-AU" kern="1200" smtClean="0">
                <a:solidFill>
                  <a:prstClr val="black">
                    <a:tint val="75000"/>
                  </a:prstClr>
                </a:solidFill>
                <a:latin typeface="Calibri" panose="020F0502020204030204"/>
                <a:ea typeface="+mn-ea"/>
                <a:cs typeface="+mn-cs"/>
              </a:rPr>
              <a:pPr defTabSz="650230" rtl="0"/>
              <a:t>‹#›</a:t>
            </a:fld>
            <a:endParaRPr lang="en-AU"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437156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1300460" rtl="0" eaLnBrk="1" latinLnBrk="0" hangingPunct="1">
        <a:lnSpc>
          <a:spcPct val="90000"/>
        </a:lnSpc>
        <a:spcBef>
          <a:spcPct val="0"/>
        </a:spcBef>
        <a:buNone/>
        <a:defRPr sz="6300"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4000"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00"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00"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39" tIns="65020" rIns="130039" bIns="6502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650240" y="2275842"/>
            <a:ext cx="11704320" cy="5366066"/>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428322291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r" defTabSz="1300393" rtl="0" eaLnBrk="1" latinLnBrk="0" hangingPunct="1">
        <a:spcBef>
          <a:spcPct val="0"/>
        </a:spcBef>
        <a:buNone/>
        <a:defRPr sz="6300" kern="1200">
          <a:solidFill>
            <a:srgbClr val="007398"/>
          </a:solidFill>
          <a:latin typeface="+mj-lt"/>
          <a:ea typeface="+mj-ea"/>
          <a:cs typeface="+mj-cs"/>
        </a:defRPr>
      </a:lvl1pPr>
    </p:titleStyle>
    <p:bodyStyle>
      <a:lvl1pPr marL="487647" indent="-487647" algn="l" defTabSz="1300393" rtl="0" eaLnBrk="1" latinLnBrk="0" hangingPunct="1">
        <a:spcBef>
          <a:spcPct val="20000"/>
        </a:spcBef>
        <a:buFont typeface="Arial" panose="020B0604020202020204" pitchFamily="34" charset="0"/>
        <a:buChar char="•"/>
        <a:defRPr sz="4600" kern="1200">
          <a:solidFill>
            <a:schemeClr val="tx1">
              <a:lumMod val="50000"/>
              <a:lumOff val="50000"/>
            </a:schemeClr>
          </a:solidFill>
          <a:latin typeface="+mn-lt"/>
          <a:ea typeface="+mn-ea"/>
          <a:cs typeface="+mn-cs"/>
        </a:defRPr>
      </a:lvl1pPr>
      <a:lvl2pPr marL="1056569" indent="-406374" algn="l" defTabSz="1300393" rtl="0" eaLnBrk="1" latinLnBrk="0" hangingPunct="1">
        <a:spcBef>
          <a:spcPct val="20000"/>
        </a:spcBef>
        <a:buFont typeface="Arial" panose="020B0604020202020204" pitchFamily="34" charset="0"/>
        <a:buChar char="–"/>
        <a:defRPr sz="4000" kern="1200">
          <a:solidFill>
            <a:schemeClr val="tx1">
              <a:lumMod val="50000"/>
              <a:lumOff val="50000"/>
            </a:schemeClr>
          </a:solidFill>
          <a:latin typeface="+mn-lt"/>
          <a:ea typeface="+mn-ea"/>
          <a:cs typeface="+mn-cs"/>
        </a:defRPr>
      </a:lvl2pPr>
      <a:lvl3pPr marL="1625492" indent="-325098" algn="l" defTabSz="1300393" rtl="0" eaLnBrk="1" latinLnBrk="0" hangingPunct="1">
        <a:spcBef>
          <a:spcPct val="20000"/>
        </a:spcBef>
        <a:buFont typeface="Arial" panose="020B0604020202020204" pitchFamily="34" charset="0"/>
        <a:buChar char="•"/>
        <a:defRPr sz="3400" kern="1200">
          <a:solidFill>
            <a:schemeClr val="tx1">
              <a:lumMod val="50000"/>
              <a:lumOff val="50000"/>
            </a:schemeClr>
          </a:solidFill>
          <a:latin typeface="+mn-lt"/>
          <a:ea typeface="+mn-ea"/>
          <a:cs typeface="+mn-cs"/>
        </a:defRPr>
      </a:lvl3pPr>
      <a:lvl4pPr marL="2275688" indent="-325098" algn="l" defTabSz="1300393" rtl="0" eaLnBrk="1" latinLnBrk="0" hangingPunct="1">
        <a:spcBef>
          <a:spcPct val="20000"/>
        </a:spcBef>
        <a:buFont typeface="Arial" panose="020B0604020202020204" pitchFamily="34" charset="0"/>
        <a:buChar char="–"/>
        <a:defRPr sz="2800" kern="1200">
          <a:solidFill>
            <a:schemeClr val="tx1">
              <a:lumMod val="50000"/>
              <a:lumOff val="50000"/>
            </a:schemeClr>
          </a:solidFill>
          <a:latin typeface="+mn-lt"/>
          <a:ea typeface="+mn-ea"/>
          <a:cs typeface="+mn-cs"/>
        </a:defRPr>
      </a:lvl4pPr>
      <a:lvl5pPr marL="2925885" indent="-325098" algn="l" defTabSz="1300393" rtl="0" eaLnBrk="1" latinLnBrk="0" hangingPunct="1">
        <a:spcBef>
          <a:spcPct val="20000"/>
        </a:spcBef>
        <a:buFont typeface="Arial" panose="020B0604020202020204" pitchFamily="34" charset="0"/>
        <a:buChar char="»"/>
        <a:defRPr sz="2800" kern="1200">
          <a:solidFill>
            <a:schemeClr val="tx1">
              <a:lumMod val="50000"/>
              <a:lumOff val="50000"/>
            </a:schemeClr>
          </a:solidFill>
          <a:latin typeface="+mn-lt"/>
          <a:ea typeface="+mn-ea"/>
          <a:cs typeface="+mn-cs"/>
        </a:defRPr>
      </a:lvl5pPr>
      <a:lvl6pPr marL="357608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278"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475"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671" indent="-325098" algn="l" defTabSz="13003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00393" rtl="0" eaLnBrk="1" latinLnBrk="0" hangingPunct="1">
        <a:defRPr sz="2600" kern="1200">
          <a:solidFill>
            <a:schemeClr val="tx1"/>
          </a:solidFill>
          <a:latin typeface="+mn-lt"/>
          <a:ea typeface="+mn-ea"/>
          <a:cs typeface="+mn-cs"/>
        </a:defRPr>
      </a:lvl1pPr>
      <a:lvl2pPr marL="650197" algn="l" defTabSz="1300393" rtl="0" eaLnBrk="1" latinLnBrk="0" hangingPunct="1">
        <a:defRPr sz="2600" kern="1200">
          <a:solidFill>
            <a:schemeClr val="tx1"/>
          </a:solidFill>
          <a:latin typeface="+mn-lt"/>
          <a:ea typeface="+mn-ea"/>
          <a:cs typeface="+mn-cs"/>
        </a:defRPr>
      </a:lvl2pPr>
      <a:lvl3pPr marL="1300393" algn="l" defTabSz="1300393" rtl="0" eaLnBrk="1" latinLnBrk="0" hangingPunct="1">
        <a:defRPr sz="2600" kern="1200">
          <a:solidFill>
            <a:schemeClr val="tx1"/>
          </a:solidFill>
          <a:latin typeface="+mn-lt"/>
          <a:ea typeface="+mn-ea"/>
          <a:cs typeface="+mn-cs"/>
        </a:defRPr>
      </a:lvl3pPr>
      <a:lvl4pPr marL="1950590" algn="l" defTabSz="1300393" rtl="0" eaLnBrk="1" latinLnBrk="0" hangingPunct="1">
        <a:defRPr sz="2600" kern="1200">
          <a:solidFill>
            <a:schemeClr val="tx1"/>
          </a:solidFill>
          <a:latin typeface="+mn-lt"/>
          <a:ea typeface="+mn-ea"/>
          <a:cs typeface="+mn-cs"/>
        </a:defRPr>
      </a:lvl4pPr>
      <a:lvl5pPr marL="2600786" algn="l" defTabSz="1300393" rtl="0" eaLnBrk="1" latinLnBrk="0" hangingPunct="1">
        <a:defRPr sz="2600" kern="1200">
          <a:solidFill>
            <a:schemeClr val="tx1"/>
          </a:solidFill>
          <a:latin typeface="+mn-lt"/>
          <a:ea typeface="+mn-ea"/>
          <a:cs typeface="+mn-cs"/>
        </a:defRPr>
      </a:lvl5pPr>
      <a:lvl6pPr marL="3250983" algn="l" defTabSz="1300393" rtl="0" eaLnBrk="1" latinLnBrk="0" hangingPunct="1">
        <a:defRPr sz="2600" kern="1200">
          <a:solidFill>
            <a:schemeClr val="tx1"/>
          </a:solidFill>
          <a:latin typeface="+mn-lt"/>
          <a:ea typeface="+mn-ea"/>
          <a:cs typeface="+mn-cs"/>
        </a:defRPr>
      </a:lvl6pPr>
      <a:lvl7pPr marL="3901180" algn="l" defTabSz="1300393" rtl="0" eaLnBrk="1" latinLnBrk="0" hangingPunct="1">
        <a:defRPr sz="2600" kern="1200">
          <a:solidFill>
            <a:schemeClr val="tx1"/>
          </a:solidFill>
          <a:latin typeface="+mn-lt"/>
          <a:ea typeface="+mn-ea"/>
          <a:cs typeface="+mn-cs"/>
        </a:defRPr>
      </a:lvl7pPr>
      <a:lvl8pPr marL="4551376" algn="l" defTabSz="1300393" rtl="0" eaLnBrk="1" latinLnBrk="0" hangingPunct="1">
        <a:defRPr sz="2600" kern="1200">
          <a:solidFill>
            <a:schemeClr val="tx1"/>
          </a:solidFill>
          <a:latin typeface="+mn-lt"/>
          <a:ea typeface="+mn-ea"/>
          <a:cs typeface="+mn-cs"/>
        </a:defRPr>
      </a:lvl8pPr>
      <a:lvl9pPr marL="5201573" algn="l" defTabSz="1300393"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1" y="0"/>
          <a:ext cx="208411" cy="225778"/>
        </p:xfrm>
        <a:graphic>
          <a:graphicData uri="http://schemas.openxmlformats.org/presentationml/2006/ole">
            <mc:AlternateContent xmlns:mc="http://schemas.openxmlformats.org/markup-compatibility/2006">
              <mc:Choice xmlns:v="urn:schemas-microsoft-com:vml" Requires="v">
                <p:oleObj spid="_x0000_s1048" name="think-cell Slide" r:id="rId20" imgW="360" imgH="360" progId="">
                  <p:embed/>
                </p:oleObj>
              </mc:Choice>
              <mc:Fallback>
                <p:oleObj name="think-cell Slide" r:id="rId20" imgW="360" imgH="36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custDataLst>
              <p:tags r:id="rId13"/>
            </p:custDataLst>
          </p:nvPr>
        </p:nvSpPr>
        <p:spPr>
          <a:xfrm>
            <a:off x="3" y="2"/>
            <a:ext cx="13004799" cy="1425259"/>
          </a:xfrm>
          <a:prstGeom prst="rect">
            <a:avLst/>
          </a:prstGeom>
        </p:spPr>
        <p:txBody>
          <a:bodyPr vert="horz" lIns="355428" tIns="39492" rIns="197460" bIns="39492" rtlCol="0" anchor="ctr">
            <a:noAutofit/>
          </a:bodyPr>
          <a:lstStyle/>
          <a:p>
            <a:r>
              <a:rPr lang="en-US" noProof="0" smtClean="0"/>
              <a:t>Click to edit Master title style</a:t>
            </a:r>
            <a:endParaRPr lang="en-US" noProof="0" dirty="0"/>
          </a:p>
        </p:txBody>
      </p:sp>
      <p:sp>
        <p:nvSpPr>
          <p:cNvPr id="3" name="Text Placeholder 2"/>
          <p:cNvSpPr>
            <a:spLocks noGrp="1"/>
          </p:cNvSpPr>
          <p:nvPr>
            <p:ph type="body" idx="1"/>
            <p:custDataLst>
              <p:tags r:id="rId14"/>
            </p:custDataLst>
          </p:nvPr>
        </p:nvSpPr>
        <p:spPr>
          <a:xfrm>
            <a:off x="389728" y="2140376"/>
            <a:ext cx="12221177" cy="6766559"/>
          </a:xfrm>
          <a:prstGeom prst="rect">
            <a:avLst/>
          </a:prstGeom>
        </p:spPr>
        <p:txBody>
          <a:bodyPr vert="horz" lIns="0" tIns="0" rIns="0" bIns="0" rtlCol="0">
            <a:noAutofit/>
          </a:bodyPr>
          <a:lstStyle/>
          <a:p>
            <a:pPr lvl="0"/>
            <a:r>
              <a:rPr lang="en-US" noProof="0" dirty="0" smtClean="0"/>
              <a:t>Click to edit Master text style</a:t>
            </a:r>
          </a:p>
          <a:p>
            <a:pPr lvl="1"/>
            <a:r>
              <a:rPr lang="en-US" noProof="0" dirty="0" smtClean="0"/>
              <a:t>Text style level 2</a:t>
            </a:r>
          </a:p>
          <a:p>
            <a:pPr lvl="2"/>
            <a:r>
              <a:rPr lang="en-US" noProof="0" dirty="0" smtClean="0"/>
              <a:t>Text style level 3</a:t>
            </a:r>
          </a:p>
          <a:p>
            <a:pPr lvl="3"/>
            <a:r>
              <a:rPr lang="en-US" noProof="0" dirty="0" smtClean="0"/>
              <a:t>Text style level 4</a:t>
            </a:r>
          </a:p>
        </p:txBody>
      </p:sp>
      <p:sp>
        <p:nvSpPr>
          <p:cNvPr id="11" name="TextBox 10"/>
          <p:cNvSpPr txBox="1"/>
          <p:nvPr>
            <p:custDataLst>
              <p:tags r:id="rId15"/>
            </p:custDataLst>
          </p:nvPr>
        </p:nvSpPr>
        <p:spPr>
          <a:xfrm>
            <a:off x="12554454" y="9474066"/>
            <a:ext cx="157094" cy="153888"/>
          </a:xfrm>
          <a:prstGeom prst="rect">
            <a:avLst/>
          </a:prstGeom>
          <a:noFill/>
        </p:spPr>
        <p:txBody>
          <a:bodyPr wrap="none" lIns="0" tIns="0" rIns="0" bIns="0" rtlCol="0" anchor="ctr">
            <a:spAutoFit/>
          </a:bodyPr>
          <a:lstStyle/>
          <a:p>
            <a:pPr defTabSz="1144135" rtl="0"/>
            <a:fld id="{6A895693-0027-4F28-9367-92E39A51F51C}" type="slidenum">
              <a:rPr lang="en-US" sz="1000" kern="1200" smtClean="0">
                <a:solidFill>
                  <a:srgbClr val="B1B3B4">
                    <a:lumMod val="75000"/>
                  </a:srgbClr>
                </a:solidFill>
                <a:latin typeface="Arial"/>
                <a:ea typeface="+mn-ea"/>
                <a:cs typeface="+mn-cs"/>
              </a:rPr>
              <a:pPr defTabSz="1144135" rtl="0"/>
              <a:t>‹#›</a:t>
            </a:fld>
            <a:endParaRPr lang="en-US" sz="1000" kern="1200" dirty="0">
              <a:solidFill>
                <a:srgbClr val="B1B3B4">
                  <a:lumMod val="75000"/>
                </a:srgbClr>
              </a:solidFill>
              <a:latin typeface="Arial"/>
              <a:ea typeface="+mn-ea"/>
              <a:cs typeface="+mn-cs"/>
            </a:endParaRPr>
          </a:p>
        </p:txBody>
      </p:sp>
      <p:sp>
        <p:nvSpPr>
          <p:cNvPr id="9" name="Freeform 4"/>
          <p:cNvSpPr>
            <a:spLocks/>
          </p:cNvSpPr>
          <p:nvPr>
            <p:custDataLst>
              <p:tags r:id="rId16"/>
            </p:custDataLst>
          </p:nvPr>
        </p:nvSpPr>
        <p:spPr bwMode="auto">
          <a:xfrm>
            <a:off x="4" y="961994"/>
            <a:ext cx="13004799" cy="1035551"/>
          </a:xfrm>
          <a:custGeom>
            <a:avLst/>
            <a:gdLst/>
            <a:ahLst/>
            <a:cxnLst>
              <a:cxn ang="0">
                <a:pos x="2965" y="93"/>
              </a:cxn>
              <a:cxn ang="0">
                <a:pos x="303" y="93"/>
              </a:cxn>
              <a:cxn ang="0">
                <a:pos x="151" y="187"/>
              </a:cxn>
              <a:cxn ang="0">
                <a:pos x="0" y="93"/>
              </a:cxn>
              <a:cxn ang="0">
                <a:pos x="0" y="112"/>
              </a:cxn>
              <a:cxn ang="0">
                <a:pos x="151" y="205"/>
              </a:cxn>
              <a:cxn ang="0">
                <a:pos x="303" y="112"/>
              </a:cxn>
              <a:cxn ang="0">
                <a:pos x="2965" y="112"/>
              </a:cxn>
              <a:cxn ang="0">
                <a:pos x="3118" y="19"/>
              </a:cxn>
              <a:cxn ang="0">
                <a:pos x="3118" y="0"/>
              </a:cxn>
              <a:cxn ang="0">
                <a:pos x="2965" y="93"/>
              </a:cxn>
            </a:cxnLst>
            <a:rect l="0" t="0" r="r" b="b"/>
            <a:pathLst>
              <a:path w="3118" h="205">
                <a:moveTo>
                  <a:pt x="2965" y="93"/>
                </a:moveTo>
                <a:cubicBezTo>
                  <a:pt x="303" y="93"/>
                  <a:pt x="303" y="93"/>
                  <a:pt x="303" y="93"/>
                </a:cubicBezTo>
                <a:cubicBezTo>
                  <a:pt x="183" y="93"/>
                  <a:pt x="151" y="187"/>
                  <a:pt x="151" y="187"/>
                </a:cubicBezTo>
                <a:cubicBezTo>
                  <a:pt x="151" y="187"/>
                  <a:pt x="119" y="93"/>
                  <a:pt x="0" y="93"/>
                </a:cubicBezTo>
                <a:cubicBezTo>
                  <a:pt x="0" y="112"/>
                  <a:pt x="0" y="112"/>
                  <a:pt x="0" y="112"/>
                </a:cubicBezTo>
                <a:cubicBezTo>
                  <a:pt x="119" y="112"/>
                  <a:pt x="151" y="205"/>
                  <a:pt x="151" y="205"/>
                </a:cubicBezTo>
                <a:cubicBezTo>
                  <a:pt x="151" y="205"/>
                  <a:pt x="183" y="112"/>
                  <a:pt x="303" y="112"/>
                </a:cubicBezTo>
                <a:cubicBezTo>
                  <a:pt x="2965" y="112"/>
                  <a:pt x="2965" y="112"/>
                  <a:pt x="2965" y="112"/>
                </a:cubicBezTo>
                <a:cubicBezTo>
                  <a:pt x="3085" y="112"/>
                  <a:pt x="3118" y="19"/>
                  <a:pt x="3118" y="19"/>
                </a:cubicBezTo>
                <a:cubicBezTo>
                  <a:pt x="3118" y="0"/>
                  <a:pt x="3118" y="0"/>
                  <a:pt x="3118" y="0"/>
                </a:cubicBezTo>
                <a:cubicBezTo>
                  <a:pt x="3118" y="0"/>
                  <a:pt x="3085" y="93"/>
                  <a:pt x="2965" y="93"/>
                </a:cubicBezTo>
                <a:close/>
              </a:path>
            </a:pathLst>
          </a:custGeom>
          <a:solidFill>
            <a:schemeClr val="accent1"/>
          </a:solidFill>
          <a:ln w="9525">
            <a:noFill/>
            <a:round/>
            <a:headEnd/>
            <a:tailEnd/>
          </a:ln>
          <a:effectLst>
            <a:outerShdw blurRad="50800" dist="25400" dir="5400000" algn="t" rotWithShape="0">
              <a:prstClr val="black">
                <a:alpha val="31000"/>
              </a:prstClr>
            </a:outerShdw>
          </a:effectLst>
        </p:spPr>
        <p:txBody>
          <a:bodyPr vert="horz" wrap="square" lIns="146385" tIns="73193" rIns="146385" bIns="73193" numCol="1" anchor="t" anchorCtr="0" compatLnSpc="1">
            <a:prstTxWarp prst="textNoShape">
              <a:avLst/>
            </a:prstTxWarp>
          </a:bodyPr>
          <a:lstStyle/>
          <a:p>
            <a:pPr algn="l" defTabSz="1144135" rtl="0"/>
            <a:endParaRPr lang="fr-FR" sz="2800" kern="1200" dirty="0">
              <a:solidFill>
                <a:srgbClr val="0A3065"/>
              </a:solidFill>
              <a:latin typeface="Arial"/>
              <a:ea typeface="+mn-ea"/>
              <a:cs typeface="+mn-cs"/>
            </a:endParaRPr>
          </a:p>
        </p:txBody>
      </p:sp>
      <p:sp>
        <p:nvSpPr>
          <p:cNvPr id="12" name="Rectangle 11"/>
          <p:cNvSpPr>
            <a:spLocks noChangeArrowheads="1"/>
          </p:cNvSpPr>
          <p:nvPr>
            <p:custDataLst>
              <p:tags r:id="rId17"/>
            </p:custDataLst>
          </p:nvPr>
        </p:nvSpPr>
        <p:spPr bwMode="auto">
          <a:xfrm>
            <a:off x="8829388" y="9419953"/>
            <a:ext cx="3492948" cy="260982"/>
          </a:xfrm>
          <a:prstGeom prst="rect">
            <a:avLst/>
          </a:prstGeom>
          <a:noFill/>
          <a:ln w="19050">
            <a:noFill/>
            <a:miter lim="800000"/>
            <a:headEnd/>
            <a:tailEnd/>
          </a:ln>
          <a:effectLst/>
        </p:spPr>
        <p:txBody>
          <a:bodyPr wrap="square" lIns="52926" tIns="52926" rIns="52926" bIns="52926" anchor="b" anchorCtr="0">
            <a:noAutofit/>
          </a:bodyPr>
          <a:lstStyle/>
          <a:p>
            <a:pPr algn="r" defTabSz="1463617" rtl="0" eaLnBrk="0" hangingPunct="0">
              <a:lnSpc>
                <a:spcPct val="90000"/>
              </a:lnSpc>
              <a:spcBef>
                <a:spcPct val="10000"/>
              </a:spcBef>
              <a:defRPr/>
            </a:pPr>
            <a:r>
              <a:rPr lang="en-US" altLang="en-US" sz="1000" kern="1200" dirty="0" smtClean="0">
                <a:solidFill>
                  <a:srgbClr val="B1B3B4">
                    <a:lumMod val="75000"/>
                  </a:srgbClr>
                </a:solidFill>
                <a:latin typeface="Arial"/>
                <a:ea typeface="+mn-ea"/>
              </a:rPr>
              <a:t>Copyright © Capgemini 2014. All Rights Reserved</a:t>
            </a:r>
          </a:p>
        </p:txBody>
      </p:sp>
      <p:sp>
        <p:nvSpPr>
          <p:cNvPr id="13" name="Rectangle 12"/>
          <p:cNvSpPr/>
          <p:nvPr>
            <p:custDataLst>
              <p:tags r:id="rId18"/>
            </p:custDataLst>
          </p:nvPr>
        </p:nvSpPr>
        <p:spPr>
          <a:xfrm>
            <a:off x="9787433" y="9140939"/>
            <a:ext cx="2513466" cy="278491"/>
          </a:xfrm>
          <a:prstGeom prst="rect">
            <a:avLst/>
          </a:prstGeom>
        </p:spPr>
        <p:txBody>
          <a:bodyPr wrap="none" lIns="52926" tIns="52926" rIns="52926" bIns="52926" anchor="b" anchorCtr="0">
            <a:noAutofit/>
          </a:bodyPr>
          <a:lstStyle/>
          <a:p>
            <a:pPr algn="r" defTabSz="1144135" rtl="0"/>
            <a:r>
              <a:rPr lang="en-US" sz="1000" kern="1200" dirty="0" smtClean="0">
                <a:solidFill>
                  <a:srgbClr val="B1B3B4">
                    <a:lumMod val="50000"/>
                  </a:srgbClr>
                </a:solidFill>
                <a:latin typeface="Arial"/>
                <a:ea typeface="+mn-ea"/>
                <a:cs typeface="+mn-cs"/>
              </a:rPr>
              <a:t>Presentation Title | Date</a:t>
            </a:r>
            <a:endParaRPr lang="en-US" sz="1000" kern="1200" dirty="0">
              <a:solidFill>
                <a:srgbClr val="B1B3B4">
                  <a:lumMod val="50000"/>
                </a:srgbClr>
              </a:solidFill>
              <a:latin typeface="Arial"/>
              <a:ea typeface="+mn-ea"/>
              <a:cs typeface="+mn-cs"/>
            </a:endParaRPr>
          </a:p>
        </p:txBody>
      </p:sp>
      <p:cxnSp>
        <p:nvCxnSpPr>
          <p:cNvPr id="15" name="Straight Connector 5"/>
          <p:cNvCxnSpPr/>
          <p:nvPr>
            <p:custDataLst>
              <p:tags r:id="rId19"/>
            </p:custDataLst>
          </p:nvPr>
        </p:nvCxnSpPr>
        <p:spPr>
          <a:xfrm flipH="1">
            <a:off x="4" y="9049173"/>
            <a:ext cx="13004799" cy="0"/>
          </a:xfrm>
          <a:prstGeom prst="line">
            <a:avLst/>
          </a:prstGeom>
          <a:ln w="952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Capgemini_logo_slides.jpg"/>
          <p:cNvPicPr>
            <a:picLocks noChangeAspect="1"/>
          </p:cNvPicPr>
          <p:nvPr/>
        </p:nvPicPr>
        <p:blipFill>
          <a:blip r:embed="rId22"/>
          <a:stretch>
            <a:fillRect/>
          </a:stretch>
        </p:blipFill>
        <p:spPr>
          <a:xfrm>
            <a:off x="393141" y="9191470"/>
            <a:ext cx="1812669" cy="455168"/>
          </a:xfrm>
          <a:prstGeom prst="rect">
            <a:avLst/>
          </a:prstGeom>
        </p:spPr>
      </p:pic>
      <p:pic>
        <p:nvPicPr>
          <p:cNvPr id="14" name="Picture 3" descr="D:\Live_2014\ABM\Aug\5\ANZ-Templates\ANZ_logo.jpg"/>
          <p:cNvPicPr>
            <a:picLocks noChangeAspect="1" noChangeArrowheads="1"/>
          </p:cNvPicPr>
          <p:nvPr/>
        </p:nvPicPr>
        <p:blipFill>
          <a:blip r:embed="rId23"/>
          <a:srcRect/>
          <a:stretch>
            <a:fillRect/>
          </a:stretch>
        </p:blipFill>
        <p:spPr bwMode="auto">
          <a:xfrm>
            <a:off x="5738067" y="9202024"/>
            <a:ext cx="1236892" cy="434064"/>
          </a:xfrm>
          <a:prstGeom prst="rect">
            <a:avLst/>
          </a:prstGeom>
          <a:noFill/>
        </p:spPr>
      </p:pic>
    </p:spTree>
    <p:extLst>
      <p:ext uri="{BB962C8B-B14F-4D97-AF65-F5344CB8AC3E}">
        <p14:creationId xmlns:p14="http://schemas.microsoft.com/office/powerpoint/2010/main" val="7541043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iming>
    <p:tnLst>
      <p:par>
        <p:cTn id="1" dur="indefinite" restart="never" nodeType="tmRoot"/>
      </p:par>
    </p:tnLst>
  </p:timing>
  <p:txStyles>
    <p:titleStyle>
      <a:lvl1pPr algn="l" defTabSz="1344369" rtl="0" eaLnBrk="1" latinLnBrk="0" hangingPunct="1">
        <a:lnSpc>
          <a:spcPct val="85000"/>
        </a:lnSpc>
        <a:spcBef>
          <a:spcPct val="0"/>
        </a:spcBef>
        <a:buNone/>
        <a:defRPr sz="4700" b="0" kern="1200">
          <a:solidFill>
            <a:schemeClr val="tx1"/>
          </a:solidFill>
          <a:latin typeface="+mj-lt"/>
          <a:ea typeface="+mj-ea"/>
          <a:cs typeface="+mj-cs"/>
        </a:defRPr>
      </a:lvl1pPr>
    </p:titleStyle>
    <p:bodyStyle>
      <a:lvl1pPr marL="336114" indent="-336114" algn="l" defTabSz="1344369" rtl="0" eaLnBrk="1" latinLnBrk="0" hangingPunct="1">
        <a:spcBef>
          <a:spcPts val="0"/>
        </a:spcBef>
        <a:spcAft>
          <a:spcPts val="882"/>
        </a:spcAft>
        <a:buClr>
          <a:schemeClr val="accent1"/>
        </a:buClr>
        <a:buFont typeface="Wingdings" pitchFamily="2" charset="2"/>
        <a:buChar char="§"/>
        <a:defRPr sz="2900" b="0" kern="1200" baseline="0">
          <a:solidFill>
            <a:schemeClr val="tx1"/>
          </a:solidFill>
          <a:latin typeface="+mn-lt"/>
          <a:ea typeface="+mn-ea"/>
          <a:cs typeface="+mn-cs"/>
        </a:defRPr>
      </a:lvl1pPr>
      <a:lvl2pPr marL="672228" indent="-336114" algn="l" defTabSz="1344369" rtl="0" eaLnBrk="1" latinLnBrk="0" hangingPunct="1">
        <a:spcBef>
          <a:spcPts val="0"/>
        </a:spcBef>
        <a:spcAft>
          <a:spcPts val="882"/>
        </a:spcAft>
        <a:buClr>
          <a:schemeClr val="accent2"/>
        </a:buClr>
        <a:buFont typeface="Wingdings" pitchFamily="2" charset="2"/>
        <a:buChar char="§"/>
        <a:defRPr sz="2600" kern="1200" baseline="0">
          <a:solidFill>
            <a:schemeClr val="tx1"/>
          </a:solidFill>
          <a:latin typeface="+mn-lt"/>
          <a:ea typeface="+mn-ea"/>
          <a:cs typeface="+mn-cs"/>
        </a:defRPr>
      </a:lvl2pPr>
      <a:lvl3pPr marL="1008342" indent="-336114" algn="l" defTabSz="1344369" rtl="0" eaLnBrk="1" latinLnBrk="0" hangingPunct="1">
        <a:spcBef>
          <a:spcPts val="0"/>
        </a:spcBef>
        <a:spcAft>
          <a:spcPts val="882"/>
        </a:spcAft>
        <a:buClr>
          <a:schemeClr val="accent5"/>
        </a:buClr>
        <a:buFont typeface="Arial" pitchFamily="34" charset="0"/>
        <a:buChar char="•"/>
        <a:defRPr sz="2400" kern="1200" baseline="0">
          <a:solidFill>
            <a:schemeClr val="tx1"/>
          </a:solidFill>
          <a:latin typeface="+mn-lt"/>
          <a:ea typeface="+mn-ea"/>
          <a:cs typeface="+mn-cs"/>
        </a:defRPr>
      </a:lvl3pPr>
      <a:lvl4pPr marL="1344455" indent="-336114" algn="l" defTabSz="1344369" rtl="0" eaLnBrk="1" latinLnBrk="0" hangingPunct="1">
        <a:spcBef>
          <a:spcPts val="0"/>
        </a:spcBef>
        <a:spcAft>
          <a:spcPts val="882"/>
        </a:spcAft>
        <a:buClr>
          <a:schemeClr val="accent5"/>
        </a:buClr>
        <a:buFont typeface="Arial" pitchFamily="34" charset="0"/>
        <a:buChar char="–"/>
        <a:defRPr sz="2100" kern="1200" baseline="0">
          <a:solidFill>
            <a:schemeClr val="tx1"/>
          </a:solidFill>
          <a:latin typeface="+mn-lt"/>
          <a:ea typeface="+mn-ea"/>
          <a:cs typeface="+mn-cs"/>
        </a:defRPr>
      </a:lvl4pPr>
      <a:lvl5pPr marL="2366652" indent="-284745" algn="l" defTabSz="1344369" rtl="0" eaLnBrk="1" latinLnBrk="0" hangingPunct="1">
        <a:spcBef>
          <a:spcPts val="0"/>
        </a:spcBef>
        <a:buClr>
          <a:srgbClr val="B1B1B1"/>
        </a:buClr>
        <a:buFont typeface="Arial" pitchFamily="34" charset="0"/>
        <a:buChar char="–"/>
        <a:defRPr sz="2500" kern="1200">
          <a:solidFill>
            <a:srgbClr val="494949"/>
          </a:solidFill>
          <a:latin typeface="+mn-lt"/>
          <a:ea typeface="+mn-ea"/>
          <a:cs typeface="+mn-cs"/>
        </a:defRPr>
      </a:lvl5pPr>
      <a:lvl6pPr marL="3697017" indent="-336094" algn="l" defTabSz="1344369"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369202" indent="-336094" algn="l" defTabSz="1344369"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5041386" indent="-336094" algn="l" defTabSz="1344369"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713571" indent="-336094" algn="l" defTabSz="1344369"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fr-FR"/>
      </a:defPPr>
      <a:lvl1pPr marL="0" algn="l" defTabSz="1344369" rtl="0" eaLnBrk="1" latinLnBrk="0" hangingPunct="1">
        <a:defRPr sz="2600" kern="1200">
          <a:solidFill>
            <a:schemeClr val="tx1"/>
          </a:solidFill>
          <a:latin typeface="+mn-lt"/>
          <a:ea typeface="+mn-ea"/>
          <a:cs typeface="+mn-cs"/>
        </a:defRPr>
      </a:lvl1pPr>
      <a:lvl2pPr marL="672185" algn="l" defTabSz="1344369" rtl="0" eaLnBrk="1" latinLnBrk="0" hangingPunct="1">
        <a:defRPr sz="2600" kern="1200">
          <a:solidFill>
            <a:schemeClr val="tx1"/>
          </a:solidFill>
          <a:latin typeface="+mn-lt"/>
          <a:ea typeface="+mn-ea"/>
          <a:cs typeface="+mn-cs"/>
        </a:defRPr>
      </a:lvl2pPr>
      <a:lvl3pPr marL="1344369" algn="l" defTabSz="1344369" rtl="0" eaLnBrk="1" latinLnBrk="0" hangingPunct="1">
        <a:defRPr sz="2600" kern="1200">
          <a:solidFill>
            <a:schemeClr val="tx1"/>
          </a:solidFill>
          <a:latin typeface="+mn-lt"/>
          <a:ea typeface="+mn-ea"/>
          <a:cs typeface="+mn-cs"/>
        </a:defRPr>
      </a:lvl3pPr>
      <a:lvl4pPr marL="2016554" algn="l" defTabSz="1344369" rtl="0" eaLnBrk="1" latinLnBrk="0" hangingPunct="1">
        <a:defRPr sz="2600" kern="1200">
          <a:solidFill>
            <a:schemeClr val="tx1"/>
          </a:solidFill>
          <a:latin typeface="+mn-lt"/>
          <a:ea typeface="+mn-ea"/>
          <a:cs typeface="+mn-cs"/>
        </a:defRPr>
      </a:lvl4pPr>
      <a:lvl5pPr marL="2688739" algn="l" defTabSz="1344369" rtl="0" eaLnBrk="1" latinLnBrk="0" hangingPunct="1">
        <a:defRPr sz="2600" kern="1200">
          <a:solidFill>
            <a:schemeClr val="tx1"/>
          </a:solidFill>
          <a:latin typeface="+mn-lt"/>
          <a:ea typeface="+mn-ea"/>
          <a:cs typeface="+mn-cs"/>
        </a:defRPr>
      </a:lvl5pPr>
      <a:lvl6pPr marL="3360923" algn="l" defTabSz="1344369" rtl="0" eaLnBrk="1" latinLnBrk="0" hangingPunct="1">
        <a:defRPr sz="2600" kern="1200">
          <a:solidFill>
            <a:schemeClr val="tx1"/>
          </a:solidFill>
          <a:latin typeface="+mn-lt"/>
          <a:ea typeface="+mn-ea"/>
          <a:cs typeface="+mn-cs"/>
        </a:defRPr>
      </a:lvl6pPr>
      <a:lvl7pPr marL="4033108" algn="l" defTabSz="1344369" rtl="0" eaLnBrk="1" latinLnBrk="0" hangingPunct="1">
        <a:defRPr sz="2600" kern="1200">
          <a:solidFill>
            <a:schemeClr val="tx1"/>
          </a:solidFill>
          <a:latin typeface="+mn-lt"/>
          <a:ea typeface="+mn-ea"/>
          <a:cs typeface="+mn-cs"/>
        </a:defRPr>
      </a:lvl7pPr>
      <a:lvl8pPr marL="4705295" algn="l" defTabSz="1344369" rtl="0" eaLnBrk="1" latinLnBrk="0" hangingPunct="1">
        <a:defRPr sz="2600" kern="1200">
          <a:solidFill>
            <a:schemeClr val="tx1"/>
          </a:solidFill>
          <a:latin typeface="+mn-lt"/>
          <a:ea typeface="+mn-ea"/>
          <a:cs typeface="+mn-cs"/>
        </a:defRPr>
      </a:lvl8pPr>
      <a:lvl9pPr marL="5377480" algn="l" defTabSz="1344369" rtl="0" eaLnBrk="1" latinLnBrk="0" hangingPunct="1">
        <a:defRPr sz="2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1"/>
            </p:custDataLst>
          </p:nvPr>
        </p:nvGraphicFramePr>
        <p:xfrm>
          <a:off x="1" y="0"/>
          <a:ext cx="208411" cy="225778"/>
        </p:xfrm>
        <a:graphic>
          <a:graphicData uri="http://schemas.openxmlformats.org/presentationml/2006/ole">
            <mc:AlternateContent xmlns:mc="http://schemas.openxmlformats.org/markup-compatibility/2006">
              <mc:Choice xmlns:v="urn:schemas-microsoft-com:vml" Requires="v">
                <p:oleObj spid="_x0000_s10264" name="think-cell Slide" r:id="rId12" imgW="360" imgH="360" progId="">
                  <p:embed/>
                </p:oleObj>
              </mc:Choice>
              <mc:Fallback>
                <p:oleObj name="think-cell Slide" r:id="rId12" imgW="360" imgH="36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0"/>
                        <a:ext cx="208411" cy="2257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7"/>
          <p:cNvSpPr/>
          <p:nvPr userDrawn="1"/>
        </p:nvSpPr>
        <p:spPr bwMode="auto">
          <a:xfrm>
            <a:off x="-2693" y="-642497"/>
            <a:ext cx="13007495" cy="3815869"/>
          </a:xfrm>
          <a:custGeom>
            <a:avLst/>
            <a:gdLst>
              <a:gd name="connsiteX0" fmla="*/ 0 w 10685085"/>
              <a:gd name="connsiteY0" fmla="*/ 0 h 684481"/>
              <a:gd name="connsiteX1" fmla="*/ 10685085 w 10685085"/>
              <a:gd name="connsiteY1" fmla="*/ 0 h 684481"/>
              <a:gd name="connsiteX2" fmla="*/ 10685085 w 10685085"/>
              <a:gd name="connsiteY2" fmla="*/ 684481 h 684481"/>
              <a:gd name="connsiteX3" fmla="*/ 0 w 10685085"/>
              <a:gd name="connsiteY3" fmla="*/ 684481 h 684481"/>
              <a:gd name="connsiteX4" fmla="*/ 0 w 10685085"/>
              <a:gd name="connsiteY4" fmla="*/ 0 h 684481"/>
              <a:gd name="connsiteX0" fmla="*/ 0 w 10685085"/>
              <a:gd name="connsiteY0" fmla="*/ 0 h 684481"/>
              <a:gd name="connsiteX1" fmla="*/ 10685085 w 10685085"/>
              <a:gd name="connsiteY1" fmla="*/ 0 h 684481"/>
              <a:gd name="connsiteX2" fmla="*/ 10685085 w 10685085"/>
              <a:gd name="connsiteY2" fmla="*/ 684481 h 684481"/>
              <a:gd name="connsiteX3" fmla="*/ 525849 w 10685085"/>
              <a:gd name="connsiteY3" fmla="*/ 678410 h 684481"/>
              <a:gd name="connsiteX4" fmla="*/ 0 w 10685085"/>
              <a:gd name="connsiteY4" fmla="*/ 684481 h 684481"/>
              <a:gd name="connsiteX5" fmla="*/ 0 w 10685085"/>
              <a:gd name="connsiteY5"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684481"/>
              <a:gd name="connsiteX1" fmla="*/ 10685085 w 10685085"/>
              <a:gd name="connsiteY1" fmla="*/ 0 h 684481"/>
              <a:gd name="connsiteX2" fmla="*/ 10685085 w 10685085"/>
              <a:gd name="connsiteY2" fmla="*/ 684481 h 684481"/>
              <a:gd name="connsiteX3" fmla="*/ 1063736 w 10685085"/>
              <a:gd name="connsiteY3" fmla="*/ 670939 h 684481"/>
              <a:gd name="connsiteX4" fmla="*/ 525849 w 10685085"/>
              <a:gd name="connsiteY4" fmla="*/ 678410 h 684481"/>
              <a:gd name="connsiteX5" fmla="*/ 0 w 10685085"/>
              <a:gd name="connsiteY5" fmla="*/ 684481 h 684481"/>
              <a:gd name="connsiteX6" fmla="*/ 0 w 10685085"/>
              <a:gd name="connsiteY6" fmla="*/ 0 h 684481"/>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63736 w 10685085"/>
              <a:gd name="connsiteY3" fmla="*/ 670939 h 1022049"/>
              <a:gd name="connsiteX4" fmla="*/ 533320 w 10685085"/>
              <a:gd name="connsiteY4" fmla="*/ 1022049 h 1022049"/>
              <a:gd name="connsiteX5" fmla="*/ 0 w 10685085"/>
              <a:gd name="connsiteY5" fmla="*/ 684481 h 1022049"/>
              <a:gd name="connsiteX6" fmla="*/ 0 w 10685085"/>
              <a:gd name="connsiteY6" fmla="*/ 0 h 1022049"/>
              <a:gd name="connsiteX0" fmla="*/ 0 w 10685085"/>
              <a:gd name="connsiteY0" fmla="*/ 0 h 1022049"/>
              <a:gd name="connsiteX1" fmla="*/ 10685085 w 10685085"/>
              <a:gd name="connsiteY1" fmla="*/ 0 h 1022049"/>
              <a:gd name="connsiteX2" fmla="*/ 10685085 w 10685085"/>
              <a:gd name="connsiteY2" fmla="*/ 68448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063736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0 w 10685085"/>
              <a:gd name="connsiteY6" fmla="*/ 684481 h 1022049"/>
              <a:gd name="connsiteX7" fmla="*/ 0 w 10685085"/>
              <a:gd name="connsiteY7" fmla="*/ 0 h 1022049"/>
              <a:gd name="connsiteX0" fmla="*/ 0 w 10685085"/>
              <a:gd name="connsiteY0" fmla="*/ 0 h 1022049"/>
              <a:gd name="connsiteX1" fmla="*/ 10685085 w 10685085"/>
              <a:gd name="connsiteY1" fmla="*/ 0 h 1022049"/>
              <a:gd name="connsiteX2" fmla="*/ 10685085 w 10685085"/>
              <a:gd name="connsiteY2" fmla="*/ 303491 h 1022049"/>
              <a:gd name="connsiteX3" fmla="*/ 10222758 w 10685085"/>
              <a:gd name="connsiteY3" fmla="*/ 678410 h 1022049"/>
              <a:gd name="connsiteX4" fmla="*/ 1157465 w 10685085"/>
              <a:gd name="connsiteY4" fmla="*/ 670939 h 1022049"/>
              <a:gd name="connsiteX5" fmla="*/ 533320 w 10685085"/>
              <a:gd name="connsiteY5" fmla="*/ 1022049 h 1022049"/>
              <a:gd name="connsiteX6" fmla="*/ 23183 w 10685085"/>
              <a:gd name="connsiteY6" fmla="*/ 684481 h 1022049"/>
              <a:gd name="connsiteX7" fmla="*/ 0 w 10685085"/>
              <a:gd name="connsiteY7" fmla="*/ 0 h 1022049"/>
              <a:gd name="connsiteX0" fmla="*/ 0 w 10673494"/>
              <a:gd name="connsiteY0" fmla="*/ 5825 h 1022049"/>
              <a:gd name="connsiteX1" fmla="*/ 10673494 w 10673494"/>
              <a:gd name="connsiteY1" fmla="*/ 0 h 1022049"/>
              <a:gd name="connsiteX2" fmla="*/ 10673494 w 10673494"/>
              <a:gd name="connsiteY2" fmla="*/ 303491 h 1022049"/>
              <a:gd name="connsiteX3" fmla="*/ 10211167 w 10673494"/>
              <a:gd name="connsiteY3" fmla="*/ 678410 h 1022049"/>
              <a:gd name="connsiteX4" fmla="*/ 1145874 w 10673494"/>
              <a:gd name="connsiteY4" fmla="*/ 670939 h 1022049"/>
              <a:gd name="connsiteX5" fmla="*/ 521729 w 10673494"/>
              <a:gd name="connsiteY5" fmla="*/ 1022049 h 1022049"/>
              <a:gd name="connsiteX6" fmla="*/ 11592 w 10673494"/>
              <a:gd name="connsiteY6" fmla="*/ 684481 h 1022049"/>
              <a:gd name="connsiteX7" fmla="*/ 0 w 10673494"/>
              <a:gd name="connsiteY7" fmla="*/ 5825 h 1022049"/>
              <a:gd name="connsiteX0" fmla="*/ 0 w 10673494"/>
              <a:gd name="connsiteY0" fmla="*/ 0 h 1045351"/>
              <a:gd name="connsiteX1" fmla="*/ 10673494 w 10673494"/>
              <a:gd name="connsiteY1" fmla="*/ 23302 h 1045351"/>
              <a:gd name="connsiteX2" fmla="*/ 10673494 w 10673494"/>
              <a:gd name="connsiteY2" fmla="*/ 326793 h 1045351"/>
              <a:gd name="connsiteX3" fmla="*/ 10211167 w 10673494"/>
              <a:gd name="connsiteY3" fmla="*/ 701712 h 1045351"/>
              <a:gd name="connsiteX4" fmla="*/ 1145874 w 10673494"/>
              <a:gd name="connsiteY4" fmla="*/ 694241 h 1045351"/>
              <a:gd name="connsiteX5" fmla="*/ 521729 w 10673494"/>
              <a:gd name="connsiteY5" fmla="*/ 1045351 h 1045351"/>
              <a:gd name="connsiteX6" fmla="*/ 11592 w 10673494"/>
              <a:gd name="connsiteY6" fmla="*/ 707783 h 1045351"/>
              <a:gd name="connsiteX7" fmla="*/ 0 w 10673494"/>
              <a:gd name="connsiteY7" fmla="*/ 0 h 1045351"/>
              <a:gd name="connsiteX0" fmla="*/ 0 w 10667698"/>
              <a:gd name="connsiteY0" fmla="*/ 0 h 1027875"/>
              <a:gd name="connsiteX1" fmla="*/ 10667698 w 10667698"/>
              <a:gd name="connsiteY1" fmla="*/ 5826 h 1027875"/>
              <a:gd name="connsiteX2" fmla="*/ 10667698 w 10667698"/>
              <a:gd name="connsiteY2" fmla="*/ 309317 h 1027875"/>
              <a:gd name="connsiteX3" fmla="*/ 10205371 w 10667698"/>
              <a:gd name="connsiteY3" fmla="*/ 684236 h 1027875"/>
              <a:gd name="connsiteX4" fmla="*/ 1140078 w 10667698"/>
              <a:gd name="connsiteY4" fmla="*/ 676765 h 1027875"/>
              <a:gd name="connsiteX5" fmla="*/ 515933 w 10667698"/>
              <a:gd name="connsiteY5" fmla="*/ 1027875 h 1027875"/>
              <a:gd name="connsiteX6" fmla="*/ 5796 w 10667698"/>
              <a:gd name="connsiteY6" fmla="*/ 690307 h 1027875"/>
              <a:gd name="connsiteX7" fmla="*/ 0 w 10667698"/>
              <a:gd name="connsiteY7" fmla="*/ 0 h 1027875"/>
              <a:gd name="connsiteX0" fmla="*/ 5796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5796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10137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4282 w 10661902"/>
              <a:gd name="connsiteY4" fmla="*/ 6767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37441 w 10661902"/>
              <a:gd name="connsiteY4" fmla="*/ 689465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3758 w 10661902"/>
              <a:gd name="connsiteY4" fmla="*/ 62914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1 w 10661902"/>
              <a:gd name="connsiteY0" fmla="*/ 0 h 1027875"/>
              <a:gd name="connsiteX1" fmla="*/ 10661902 w 10661902"/>
              <a:gd name="connsiteY1" fmla="*/ 5826 h 1027875"/>
              <a:gd name="connsiteX2" fmla="*/ 10661902 w 10661902"/>
              <a:gd name="connsiteY2" fmla="*/ 309317 h 1027875"/>
              <a:gd name="connsiteX3" fmla="*/ 10199575 w 10661902"/>
              <a:gd name="connsiteY3" fmla="*/ 684236 h 1027875"/>
              <a:gd name="connsiteX4" fmla="*/ 1140599 w 10661902"/>
              <a:gd name="connsiteY4" fmla="*/ 686290 h 1027875"/>
              <a:gd name="connsiteX5" fmla="*/ 560676 w 10661902"/>
              <a:gd name="connsiteY5" fmla="*/ 1027875 h 1027875"/>
              <a:gd name="connsiteX6" fmla="*/ 0 w 10661902"/>
              <a:gd name="connsiteY6" fmla="*/ 690307 h 1027875"/>
              <a:gd name="connsiteX7" fmla="*/ 1 w 10661902"/>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74432 h 1027875"/>
              <a:gd name="connsiteX7" fmla="*/ 0 w 10661901"/>
              <a:gd name="connsiteY7" fmla="*/ 0 h 1027875"/>
              <a:gd name="connsiteX0" fmla="*/ 0 w 10661901"/>
              <a:gd name="connsiteY0" fmla="*/ 0 h 1027875"/>
              <a:gd name="connsiteX1" fmla="*/ 10661901 w 10661901"/>
              <a:gd name="connsiteY1" fmla="*/ 5826 h 1027875"/>
              <a:gd name="connsiteX2" fmla="*/ 10661901 w 10661901"/>
              <a:gd name="connsiteY2" fmla="*/ 309317 h 1027875"/>
              <a:gd name="connsiteX3" fmla="*/ 10199574 w 10661901"/>
              <a:gd name="connsiteY3" fmla="*/ 684236 h 1027875"/>
              <a:gd name="connsiteX4" fmla="*/ 1140598 w 10661901"/>
              <a:gd name="connsiteY4" fmla="*/ 686290 h 1027875"/>
              <a:gd name="connsiteX5" fmla="*/ 560675 w 10661901"/>
              <a:gd name="connsiteY5" fmla="*/ 1027875 h 1027875"/>
              <a:gd name="connsiteX6" fmla="*/ 3158 w 10661901"/>
              <a:gd name="connsiteY6" fmla="*/ 683957 h 1027875"/>
              <a:gd name="connsiteX7" fmla="*/ 0 w 10661901"/>
              <a:gd name="connsiteY7" fmla="*/ 0 h 1027875"/>
              <a:gd name="connsiteX0" fmla="*/ 0 w 10710088"/>
              <a:gd name="connsiteY0" fmla="*/ 0 h 1027875"/>
              <a:gd name="connsiteX1" fmla="*/ 10661901 w 10710088"/>
              <a:gd name="connsiteY1" fmla="*/ 5826 h 1027875"/>
              <a:gd name="connsiteX2" fmla="*/ 10661901 w 10710088"/>
              <a:gd name="connsiteY2" fmla="*/ 309317 h 1027875"/>
              <a:gd name="connsiteX3" fmla="*/ 10668871 w 10710088"/>
              <a:gd name="connsiteY3" fmla="*/ 684236 h 1027875"/>
              <a:gd name="connsiteX4" fmla="*/ 1140598 w 10710088"/>
              <a:gd name="connsiteY4" fmla="*/ 686290 h 1027875"/>
              <a:gd name="connsiteX5" fmla="*/ 560675 w 10710088"/>
              <a:gd name="connsiteY5" fmla="*/ 1027875 h 1027875"/>
              <a:gd name="connsiteX6" fmla="*/ 3158 w 10710088"/>
              <a:gd name="connsiteY6" fmla="*/ 683957 h 1027875"/>
              <a:gd name="connsiteX7" fmla="*/ 0 w 10710088"/>
              <a:gd name="connsiteY7" fmla="*/ 0 h 1027875"/>
              <a:gd name="connsiteX0" fmla="*/ 0 w 10668871"/>
              <a:gd name="connsiteY0" fmla="*/ 0 h 1027875"/>
              <a:gd name="connsiteX1" fmla="*/ 10661901 w 10668871"/>
              <a:gd name="connsiteY1" fmla="*/ 5826 h 1027875"/>
              <a:gd name="connsiteX2" fmla="*/ 10668871 w 10668871"/>
              <a:gd name="connsiteY2" fmla="*/ 684236 h 1027875"/>
              <a:gd name="connsiteX3" fmla="*/ 1140598 w 10668871"/>
              <a:gd name="connsiteY3" fmla="*/ 686290 h 1027875"/>
              <a:gd name="connsiteX4" fmla="*/ 560675 w 10668871"/>
              <a:gd name="connsiteY4" fmla="*/ 1027875 h 1027875"/>
              <a:gd name="connsiteX5" fmla="*/ 3158 w 10668871"/>
              <a:gd name="connsiteY5" fmla="*/ 683957 h 1027875"/>
              <a:gd name="connsiteX6" fmla="*/ 0 w 10668871"/>
              <a:gd name="connsiteY6" fmla="*/ 0 h 1027875"/>
              <a:gd name="connsiteX0" fmla="*/ 0 w 10662015"/>
              <a:gd name="connsiteY0" fmla="*/ 0 h 1027875"/>
              <a:gd name="connsiteX1" fmla="*/ 10661901 w 10662015"/>
              <a:gd name="connsiteY1" fmla="*/ 5826 h 1027875"/>
              <a:gd name="connsiteX2" fmla="*/ 10632772 w 10662015"/>
              <a:gd name="connsiteY2" fmla="*/ 684236 h 1027875"/>
              <a:gd name="connsiteX3" fmla="*/ 1140598 w 10662015"/>
              <a:gd name="connsiteY3" fmla="*/ 686290 h 1027875"/>
              <a:gd name="connsiteX4" fmla="*/ 560675 w 10662015"/>
              <a:gd name="connsiteY4" fmla="*/ 1027875 h 1027875"/>
              <a:gd name="connsiteX5" fmla="*/ 3158 w 10662015"/>
              <a:gd name="connsiteY5" fmla="*/ 683957 h 1027875"/>
              <a:gd name="connsiteX6" fmla="*/ 0 w 10662015"/>
              <a:gd name="connsiteY6" fmla="*/ 0 h 1027875"/>
              <a:gd name="connsiteX0" fmla="*/ 0 w 10632772"/>
              <a:gd name="connsiteY0" fmla="*/ 0 h 1027875"/>
              <a:gd name="connsiteX1" fmla="*/ 10616776 w 10632772"/>
              <a:gd name="connsiteY1" fmla="*/ 559150 h 1027875"/>
              <a:gd name="connsiteX2" fmla="*/ 10632772 w 10632772"/>
              <a:gd name="connsiteY2" fmla="*/ 684236 h 1027875"/>
              <a:gd name="connsiteX3" fmla="*/ 1140598 w 10632772"/>
              <a:gd name="connsiteY3" fmla="*/ 686290 h 1027875"/>
              <a:gd name="connsiteX4" fmla="*/ 560675 w 10632772"/>
              <a:gd name="connsiteY4" fmla="*/ 1027875 h 1027875"/>
              <a:gd name="connsiteX5" fmla="*/ 3158 w 10632772"/>
              <a:gd name="connsiteY5" fmla="*/ 683957 h 1027875"/>
              <a:gd name="connsiteX6" fmla="*/ 0 w 10632772"/>
              <a:gd name="connsiteY6" fmla="*/ 0 h 1027875"/>
              <a:gd name="connsiteX0" fmla="*/ 5867 w 10629614"/>
              <a:gd name="connsiteY0" fmla="*/ 12316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5867 w 10629614"/>
              <a:gd name="connsiteY6" fmla="*/ 12316 h 468725"/>
              <a:gd name="connsiteX0" fmla="*/ 0 w 10636382"/>
              <a:gd name="connsiteY0" fmla="*/ 12316 h 468725"/>
              <a:gd name="connsiteX1" fmla="*/ 10620386 w 10636382"/>
              <a:gd name="connsiteY1" fmla="*/ 0 h 468725"/>
              <a:gd name="connsiteX2" fmla="*/ 10636382 w 10636382"/>
              <a:gd name="connsiteY2" fmla="*/ 125086 h 468725"/>
              <a:gd name="connsiteX3" fmla="*/ 1144208 w 10636382"/>
              <a:gd name="connsiteY3" fmla="*/ 127140 h 468725"/>
              <a:gd name="connsiteX4" fmla="*/ 564285 w 10636382"/>
              <a:gd name="connsiteY4" fmla="*/ 468725 h 468725"/>
              <a:gd name="connsiteX5" fmla="*/ 6768 w 10636382"/>
              <a:gd name="connsiteY5" fmla="*/ 124807 h 468725"/>
              <a:gd name="connsiteX6" fmla="*/ 0 w 10636382"/>
              <a:gd name="connsiteY6" fmla="*/ 12316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239608 w 10629614"/>
              <a:gd name="connsiteY0" fmla="*/ 21841 h 468725"/>
              <a:gd name="connsiteX1" fmla="*/ 10613618 w 10629614"/>
              <a:gd name="connsiteY1" fmla="*/ 0 h 468725"/>
              <a:gd name="connsiteX2" fmla="*/ 10629614 w 10629614"/>
              <a:gd name="connsiteY2" fmla="*/ 125086 h 468725"/>
              <a:gd name="connsiteX3" fmla="*/ 1137440 w 10629614"/>
              <a:gd name="connsiteY3" fmla="*/ 127140 h 468725"/>
              <a:gd name="connsiteX4" fmla="*/ 557517 w 10629614"/>
              <a:gd name="connsiteY4" fmla="*/ 468725 h 468725"/>
              <a:gd name="connsiteX5" fmla="*/ 0 w 10629614"/>
              <a:gd name="connsiteY5" fmla="*/ 124807 h 468725"/>
              <a:gd name="connsiteX6" fmla="*/ 239608 w 10629614"/>
              <a:gd name="connsiteY6" fmla="*/ 2184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065"/>
              <a:gd name="connsiteY0" fmla="*/ 2791 h 468725"/>
              <a:gd name="connsiteX1" fmla="*/ 10614069 w 10630065"/>
              <a:gd name="connsiteY1" fmla="*/ 0 h 468725"/>
              <a:gd name="connsiteX2" fmla="*/ 10630065 w 10630065"/>
              <a:gd name="connsiteY2" fmla="*/ 125086 h 468725"/>
              <a:gd name="connsiteX3" fmla="*/ 1137891 w 10630065"/>
              <a:gd name="connsiteY3" fmla="*/ 127140 h 468725"/>
              <a:gd name="connsiteX4" fmla="*/ 557968 w 10630065"/>
              <a:gd name="connsiteY4" fmla="*/ 468725 h 468725"/>
              <a:gd name="connsiteX5" fmla="*/ 451 w 10630065"/>
              <a:gd name="connsiteY5" fmla="*/ 124807 h 468725"/>
              <a:gd name="connsiteX6" fmla="*/ 0 w 10630065"/>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451 w 10630556"/>
              <a:gd name="connsiteY5" fmla="*/ 124807 h 468725"/>
              <a:gd name="connsiteX6" fmla="*/ 0 w 10630556"/>
              <a:gd name="connsiteY6"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0 w 10630556"/>
              <a:gd name="connsiteY0" fmla="*/ 2791 h 468725"/>
              <a:gd name="connsiteX1" fmla="*/ 10629862 w 10630556"/>
              <a:gd name="connsiteY1" fmla="*/ 0 h 468725"/>
              <a:gd name="connsiteX2" fmla="*/ 10630065 w 10630556"/>
              <a:gd name="connsiteY2" fmla="*/ 125086 h 468725"/>
              <a:gd name="connsiteX3" fmla="*/ 1137891 w 10630556"/>
              <a:gd name="connsiteY3" fmla="*/ 127140 h 468725"/>
              <a:gd name="connsiteX4" fmla="*/ 557968 w 10630556"/>
              <a:gd name="connsiteY4" fmla="*/ 468725 h 468725"/>
              <a:gd name="connsiteX5" fmla="*/ 75946 w 10630556"/>
              <a:gd name="connsiteY5" fmla="*/ 125867 h 468725"/>
              <a:gd name="connsiteX6" fmla="*/ 451 w 10630556"/>
              <a:gd name="connsiteY6" fmla="*/ 124807 h 468725"/>
              <a:gd name="connsiteX7" fmla="*/ 0 w 10630556"/>
              <a:gd name="connsiteY7" fmla="*/ 2791 h 468725"/>
              <a:gd name="connsiteX0" fmla="*/ 782750 w 11413306"/>
              <a:gd name="connsiteY0" fmla="*/ 2791 h 468725"/>
              <a:gd name="connsiteX1" fmla="*/ 11412612 w 11413306"/>
              <a:gd name="connsiteY1" fmla="*/ 0 h 468725"/>
              <a:gd name="connsiteX2" fmla="*/ 11412815 w 11413306"/>
              <a:gd name="connsiteY2" fmla="*/ 125086 h 468725"/>
              <a:gd name="connsiteX3" fmla="*/ 1920641 w 11413306"/>
              <a:gd name="connsiteY3" fmla="*/ 127140 h 468725"/>
              <a:gd name="connsiteX4" fmla="*/ 1340718 w 11413306"/>
              <a:gd name="connsiteY4" fmla="*/ 468725 h 468725"/>
              <a:gd name="connsiteX5" fmla="*/ 858696 w 11413306"/>
              <a:gd name="connsiteY5" fmla="*/ 125867 h 468725"/>
              <a:gd name="connsiteX6" fmla="*/ 782750 w 11413306"/>
              <a:gd name="connsiteY6" fmla="*/ 2791 h 468725"/>
              <a:gd name="connsiteX0" fmla="*/ 802813 w 11357561"/>
              <a:gd name="connsiteY0" fmla="*/ 2791 h 468725"/>
              <a:gd name="connsiteX1" fmla="*/ 11356867 w 11357561"/>
              <a:gd name="connsiteY1" fmla="*/ 0 h 468725"/>
              <a:gd name="connsiteX2" fmla="*/ 11357070 w 11357561"/>
              <a:gd name="connsiteY2" fmla="*/ 125086 h 468725"/>
              <a:gd name="connsiteX3" fmla="*/ 1864896 w 11357561"/>
              <a:gd name="connsiteY3" fmla="*/ 127140 h 468725"/>
              <a:gd name="connsiteX4" fmla="*/ 1284973 w 11357561"/>
              <a:gd name="connsiteY4" fmla="*/ 468725 h 468725"/>
              <a:gd name="connsiteX5" fmla="*/ 802951 w 11357561"/>
              <a:gd name="connsiteY5" fmla="*/ 125867 h 468725"/>
              <a:gd name="connsiteX6" fmla="*/ 802813 w 11357561"/>
              <a:gd name="connsiteY6" fmla="*/ 2791 h 468725"/>
              <a:gd name="connsiteX0" fmla="*/ 341552 w 10896300"/>
              <a:gd name="connsiteY0" fmla="*/ 2791 h 468725"/>
              <a:gd name="connsiteX1" fmla="*/ 10895606 w 10896300"/>
              <a:gd name="connsiteY1" fmla="*/ 0 h 468725"/>
              <a:gd name="connsiteX2" fmla="*/ 10895809 w 10896300"/>
              <a:gd name="connsiteY2" fmla="*/ 125086 h 468725"/>
              <a:gd name="connsiteX3" fmla="*/ 1403635 w 10896300"/>
              <a:gd name="connsiteY3" fmla="*/ 127140 h 468725"/>
              <a:gd name="connsiteX4" fmla="*/ 823712 w 10896300"/>
              <a:gd name="connsiteY4" fmla="*/ 468725 h 468725"/>
              <a:gd name="connsiteX5" fmla="*/ 341690 w 10896300"/>
              <a:gd name="connsiteY5" fmla="*/ 125867 h 468725"/>
              <a:gd name="connsiteX6" fmla="*/ 341552 w 10896300"/>
              <a:gd name="connsiteY6" fmla="*/ 2791 h 468725"/>
              <a:gd name="connsiteX0" fmla="*/ 41143 w 10595891"/>
              <a:gd name="connsiteY0" fmla="*/ 2791 h 468725"/>
              <a:gd name="connsiteX1" fmla="*/ 10595197 w 10595891"/>
              <a:gd name="connsiteY1" fmla="*/ 0 h 468725"/>
              <a:gd name="connsiteX2" fmla="*/ 10595400 w 10595891"/>
              <a:gd name="connsiteY2" fmla="*/ 125086 h 468725"/>
              <a:gd name="connsiteX3" fmla="*/ 1103226 w 10595891"/>
              <a:gd name="connsiteY3" fmla="*/ 127140 h 468725"/>
              <a:gd name="connsiteX4" fmla="*/ 523303 w 10595891"/>
              <a:gd name="connsiteY4" fmla="*/ 468725 h 468725"/>
              <a:gd name="connsiteX5" fmla="*/ 41281 w 10595891"/>
              <a:gd name="connsiteY5" fmla="*/ 125867 h 468725"/>
              <a:gd name="connsiteX6" fmla="*/ 41143 w 1059589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25867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2791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2791 h 468725"/>
              <a:gd name="connsiteX0" fmla="*/ 433 w 10555181"/>
              <a:gd name="connsiteY0" fmla="*/ 44066 h 468725"/>
              <a:gd name="connsiteX1" fmla="*/ 10554487 w 10555181"/>
              <a:gd name="connsiteY1" fmla="*/ 0 h 468725"/>
              <a:gd name="connsiteX2" fmla="*/ 10554690 w 10555181"/>
              <a:gd name="connsiteY2" fmla="*/ 125086 h 468725"/>
              <a:gd name="connsiteX3" fmla="*/ 1062516 w 10555181"/>
              <a:gd name="connsiteY3" fmla="*/ 127140 h 468725"/>
              <a:gd name="connsiteX4" fmla="*/ 482593 w 10555181"/>
              <a:gd name="connsiteY4" fmla="*/ 468725 h 468725"/>
              <a:gd name="connsiteX5" fmla="*/ 571 w 10555181"/>
              <a:gd name="connsiteY5" fmla="*/ 139671 h 468725"/>
              <a:gd name="connsiteX6" fmla="*/ 433 w 10555181"/>
              <a:gd name="connsiteY6" fmla="*/ 44066 h 468725"/>
              <a:gd name="connsiteX0" fmla="*/ 433 w 10554690"/>
              <a:gd name="connsiteY0" fmla="*/ 5966 h 430625"/>
              <a:gd name="connsiteX1" fmla="*/ 10551351 w 10554690"/>
              <a:gd name="connsiteY1" fmla="*/ 0 h 430625"/>
              <a:gd name="connsiteX2" fmla="*/ 10554690 w 10554690"/>
              <a:gd name="connsiteY2" fmla="*/ 86986 h 430625"/>
              <a:gd name="connsiteX3" fmla="*/ 1062516 w 10554690"/>
              <a:gd name="connsiteY3" fmla="*/ 89040 h 430625"/>
              <a:gd name="connsiteX4" fmla="*/ 482593 w 10554690"/>
              <a:gd name="connsiteY4" fmla="*/ 430625 h 430625"/>
              <a:gd name="connsiteX5" fmla="*/ 571 w 10554690"/>
              <a:gd name="connsiteY5" fmla="*/ 101571 h 430625"/>
              <a:gd name="connsiteX6" fmla="*/ 433 w 10554690"/>
              <a:gd name="connsiteY6" fmla="*/ 5966 h 430625"/>
              <a:gd name="connsiteX0" fmla="*/ 433 w 10554690"/>
              <a:gd name="connsiteY0" fmla="*/ 5966 h 427450"/>
              <a:gd name="connsiteX1" fmla="*/ 10551351 w 10554690"/>
              <a:gd name="connsiteY1" fmla="*/ 0 h 427450"/>
              <a:gd name="connsiteX2" fmla="*/ 10554690 w 10554690"/>
              <a:gd name="connsiteY2" fmla="*/ 86986 h 427450"/>
              <a:gd name="connsiteX3" fmla="*/ 1062516 w 10554690"/>
              <a:gd name="connsiteY3" fmla="*/ 89040 h 427450"/>
              <a:gd name="connsiteX4" fmla="*/ 482593 w 10554690"/>
              <a:gd name="connsiteY4" fmla="*/ 427450 h 427450"/>
              <a:gd name="connsiteX5" fmla="*/ 571 w 10554690"/>
              <a:gd name="connsiteY5" fmla="*/ 101571 h 427450"/>
              <a:gd name="connsiteX6" fmla="*/ 433 w 10554690"/>
              <a:gd name="connsiteY6" fmla="*/ 5966 h 427450"/>
              <a:gd name="connsiteX0" fmla="*/ 433 w 10554690"/>
              <a:gd name="connsiteY0" fmla="*/ 5966 h 427450"/>
              <a:gd name="connsiteX1" fmla="*/ 10551351 w 10554690"/>
              <a:gd name="connsiteY1" fmla="*/ 0 h 427450"/>
              <a:gd name="connsiteX2" fmla="*/ 10554690 w 10554690"/>
              <a:gd name="connsiteY2" fmla="*/ 86986 h 427450"/>
              <a:gd name="connsiteX3" fmla="*/ 10274940 w 10554690"/>
              <a:gd name="connsiteY3" fmla="*/ 87717 h 427450"/>
              <a:gd name="connsiteX4" fmla="*/ 1062516 w 10554690"/>
              <a:gd name="connsiteY4" fmla="*/ 89040 h 427450"/>
              <a:gd name="connsiteX5" fmla="*/ 482593 w 10554690"/>
              <a:gd name="connsiteY5" fmla="*/ 427450 h 427450"/>
              <a:gd name="connsiteX6" fmla="*/ 571 w 10554690"/>
              <a:gd name="connsiteY6" fmla="*/ 101571 h 427450"/>
              <a:gd name="connsiteX7" fmla="*/ 433 w 10554690"/>
              <a:gd name="connsiteY7" fmla="*/ 5966 h 427450"/>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75754 h 497238"/>
              <a:gd name="connsiteX1" fmla="*/ 10551351 w 10554691"/>
              <a:gd name="connsiteY1" fmla="*/ 69788 h 497238"/>
              <a:gd name="connsiteX2" fmla="*/ 10554691 w 10554691"/>
              <a:gd name="connsiteY2" fmla="*/ 64699 h 497238"/>
              <a:gd name="connsiteX3" fmla="*/ 10274940 w 10554691"/>
              <a:gd name="connsiteY3" fmla="*/ 157505 h 497238"/>
              <a:gd name="connsiteX4" fmla="*/ 1062516 w 10554691"/>
              <a:gd name="connsiteY4" fmla="*/ 158828 h 497238"/>
              <a:gd name="connsiteX5" fmla="*/ 482593 w 10554691"/>
              <a:gd name="connsiteY5" fmla="*/ 497238 h 497238"/>
              <a:gd name="connsiteX6" fmla="*/ 571 w 10554691"/>
              <a:gd name="connsiteY6" fmla="*/ 171359 h 497238"/>
              <a:gd name="connsiteX7" fmla="*/ 433 w 10554691"/>
              <a:gd name="connsiteY7" fmla="*/ 75754 h 497238"/>
              <a:gd name="connsiteX0" fmla="*/ 433 w 10554691"/>
              <a:gd name="connsiteY0" fmla="*/ 60438 h 481922"/>
              <a:gd name="connsiteX1" fmla="*/ 10551351 w 10554691"/>
              <a:gd name="connsiteY1" fmla="*/ 54472 h 481922"/>
              <a:gd name="connsiteX2" fmla="*/ 10554691 w 10554691"/>
              <a:gd name="connsiteY2" fmla="*/ 49383 h 481922"/>
              <a:gd name="connsiteX3" fmla="*/ 10274940 w 10554691"/>
              <a:gd name="connsiteY3" fmla="*/ 142189 h 481922"/>
              <a:gd name="connsiteX4" fmla="*/ 1062516 w 10554691"/>
              <a:gd name="connsiteY4" fmla="*/ 143512 h 481922"/>
              <a:gd name="connsiteX5" fmla="*/ 482593 w 10554691"/>
              <a:gd name="connsiteY5" fmla="*/ 481922 h 481922"/>
              <a:gd name="connsiteX6" fmla="*/ 571 w 10554691"/>
              <a:gd name="connsiteY6" fmla="*/ 156043 h 481922"/>
              <a:gd name="connsiteX7" fmla="*/ 433 w 10554691"/>
              <a:gd name="connsiteY7" fmla="*/ 60438 h 481922"/>
              <a:gd name="connsiteX0" fmla="*/ 433 w 11661532"/>
              <a:gd name="connsiteY0" fmla="*/ 5966 h 427450"/>
              <a:gd name="connsiteX1" fmla="*/ 10551351 w 11661532"/>
              <a:gd name="connsiteY1" fmla="*/ 0 h 427450"/>
              <a:gd name="connsiteX2" fmla="*/ 10274940 w 11661532"/>
              <a:gd name="connsiteY2" fmla="*/ 87717 h 427450"/>
              <a:gd name="connsiteX3" fmla="*/ 1062516 w 11661532"/>
              <a:gd name="connsiteY3" fmla="*/ 89040 h 427450"/>
              <a:gd name="connsiteX4" fmla="*/ 482593 w 11661532"/>
              <a:gd name="connsiteY4" fmla="*/ 427450 h 427450"/>
              <a:gd name="connsiteX5" fmla="*/ 571 w 11661532"/>
              <a:gd name="connsiteY5" fmla="*/ 101571 h 427450"/>
              <a:gd name="connsiteX6" fmla="*/ 433 w 11661532"/>
              <a:gd name="connsiteY6" fmla="*/ 5966 h 427450"/>
              <a:gd name="connsiteX0" fmla="*/ 433 w 11071037"/>
              <a:gd name="connsiteY0" fmla="*/ 6015 h 427499"/>
              <a:gd name="connsiteX1" fmla="*/ 10551351 w 11071037"/>
              <a:gd name="connsiteY1" fmla="*/ 49 h 427499"/>
              <a:gd name="connsiteX2" fmla="*/ 10274940 w 11071037"/>
              <a:gd name="connsiteY2" fmla="*/ 87766 h 427499"/>
              <a:gd name="connsiteX3" fmla="*/ 1062516 w 11071037"/>
              <a:gd name="connsiteY3" fmla="*/ 89089 h 427499"/>
              <a:gd name="connsiteX4" fmla="*/ 482593 w 11071037"/>
              <a:gd name="connsiteY4" fmla="*/ 427499 h 427499"/>
              <a:gd name="connsiteX5" fmla="*/ 571 w 11071037"/>
              <a:gd name="connsiteY5" fmla="*/ 101620 h 427499"/>
              <a:gd name="connsiteX6" fmla="*/ 433 w 11071037"/>
              <a:gd name="connsiteY6" fmla="*/ 6015 h 427499"/>
              <a:gd name="connsiteX0" fmla="*/ 433 w 11057538"/>
              <a:gd name="connsiteY0" fmla="*/ 5966 h 427450"/>
              <a:gd name="connsiteX1" fmla="*/ 10551351 w 11057538"/>
              <a:gd name="connsiteY1" fmla="*/ 0 h 427450"/>
              <a:gd name="connsiteX2" fmla="*/ 10274940 w 11057538"/>
              <a:gd name="connsiteY2" fmla="*/ 87717 h 427450"/>
              <a:gd name="connsiteX3" fmla="*/ 1062516 w 11057538"/>
              <a:gd name="connsiteY3" fmla="*/ 89040 h 427450"/>
              <a:gd name="connsiteX4" fmla="*/ 482593 w 11057538"/>
              <a:gd name="connsiteY4" fmla="*/ 427450 h 427450"/>
              <a:gd name="connsiteX5" fmla="*/ 571 w 11057538"/>
              <a:gd name="connsiteY5" fmla="*/ 101571 h 427450"/>
              <a:gd name="connsiteX6" fmla="*/ 433 w 11057538"/>
              <a:gd name="connsiteY6" fmla="*/ 5966 h 427450"/>
              <a:gd name="connsiteX0" fmla="*/ 433 w 10551351"/>
              <a:gd name="connsiteY0" fmla="*/ 5966 h 427450"/>
              <a:gd name="connsiteX1" fmla="*/ 10551351 w 10551351"/>
              <a:gd name="connsiteY1" fmla="*/ 0 h 427450"/>
              <a:gd name="connsiteX2" fmla="*/ 10274940 w 10551351"/>
              <a:gd name="connsiteY2" fmla="*/ 87717 h 427450"/>
              <a:gd name="connsiteX3" fmla="*/ 1062516 w 10551351"/>
              <a:gd name="connsiteY3" fmla="*/ 89040 h 427450"/>
              <a:gd name="connsiteX4" fmla="*/ 482593 w 10551351"/>
              <a:gd name="connsiteY4" fmla="*/ 427450 h 427450"/>
              <a:gd name="connsiteX5" fmla="*/ 571 w 10551351"/>
              <a:gd name="connsiteY5" fmla="*/ 101571 h 427450"/>
              <a:gd name="connsiteX6" fmla="*/ 433 w 10551351"/>
              <a:gd name="connsiteY6" fmla="*/ 5966 h 427450"/>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433 w 10551351"/>
              <a:gd name="connsiteY0" fmla="*/ 5966 h 341725"/>
              <a:gd name="connsiteX1" fmla="*/ 10551351 w 10551351"/>
              <a:gd name="connsiteY1" fmla="*/ 0 h 341725"/>
              <a:gd name="connsiteX2" fmla="*/ 10274940 w 10551351"/>
              <a:gd name="connsiteY2" fmla="*/ 87717 h 341725"/>
              <a:gd name="connsiteX3" fmla="*/ 1062516 w 10551351"/>
              <a:gd name="connsiteY3" fmla="*/ 89040 h 341725"/>
              <a:gd name="connsiteX4" fmla="*/ 482593 w 10551351"/>
              <a:gd name="connsiteY4" fmla="*/ 341725 h 341725"/>
              <a:gd name="connsiteX5" fmla="*/ 571 w 10551351"/>
              <a:gd name="connsiteY5" fmla="*/ 101571 h 341725"/>
              <a:gd name="connsiteX6" fmla="*/ 433 w 10551351"/>
              <a:gd name="connsiteY6" fmla="*/ 5966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0 w 11177990"/>
              <a:gd name="connsiteY6" fmla="*/ 2791 h 341725"/>
              <a:gd name="connsiteX0" fmla="*/ 780014 w 11958004"/>
              <a:gd name="connsiteY0" fmla="*/ 2791 h 341725"/>
              <a:gd name="connsiteX1" fmla="*/ 11958004 w 11958004"/>
              <a:gd name="connsiteY1" fmla="*/ 0 h 341725"/>
              <a:gd name="connsiteX2" fmla="*/ 11681593 w 11958004"/>
              <a:gd name="connsiteY2" fmla="*/ 87717 h 341725"/>
              <a:gd name="connsiteX3" fmla="*/ 2469169 w 11958004"/>
              <a:gd name="connsiteY3" fmla="*/ 89040 h 341725"/>
              <a:gd name="connsiteX4" fmla="*/ 1889246 w 11958004"/>
              <a:gd name="connsiteY4" fmla="*/ 341725 h 341725"/>
              <a:gd name="connsiteX5" fmla="*/ 1407224 w 11958004"/>
              <a:gd name="connsiteY5" fmla="*/ 101571 h 341725"/>
              <a:gd name="connsiteX6" fmla="*/ 998158 w 11958004"/>
              <a:gd name="connsiteY6" fmla="*/ 40093 h 341725"/>
              <a:gd name="connsiteX7" fmla="*/ 780014 w 11958004"/>
              <a:gd name="connsiteY7" fmla="*/ 2791 h 341725"/>
              <a:gd name="connsiteX0" fmla="*/ 758495 w 11936485"/>
              <a:gd name="connsiteY0" fmla="*/ 2791 h 341725"/>
              <a:gd name="connsiteX1" fmla="*/ 11936485 w 11936485"/>
              <a:gd name="connsiteY1" fmla="*/ 0 h 341725"/>
              <a:gd name="connsiteX2" fmla="*/ 11660074 w 11936485"/>
              <a:gd name="connsiteY2" fmla="*/ 87717 h 341725"/>
              <a:gd name="connsiteX3" fmla="*/ 2447650 w 11936485"/>
              <a:gd name="connsiteY3" fmla="*/ 89040 h 341725"/>
              <a:gd name="connsiteX4" fmla="*/ 1867727 w 11936485"/>
              <a:gd name="connsiteY4" fmla="*/ 341725 h 341725"/>
              <a:gd name="connsiteX5" fmla="*/ 1385705 w 11936485"/>
              <a:gd name="connsiteY5" fmla="*/ 101571 h 341725"/>
              <a:gd name="connsiteX6" fmla="*/ 976639 w 11936485"/>
              <a:gd name="connsiteY6" fmla="*/ 40093 h 341725"/>
              <a:gd name="connsiteX7" fmla="*/ 758495 w 11936485"/>
              <a:gd name="connsiteY7" fmla="*/ 2791 h 341725"/>
              <a:gd name="connsiteX0" fmla="*/ 0 w 11177990"/>
              <a:gd name="connsiteY0" fmla="*/ 2791 h 341725"/>
              <a:gd name="connsiteX1" fmla="*/ 11177990 w 11177990"/>
              <a:gd name="connsiteY1" fmla="*/ 0 h 341725"/>
              <a:gd name="connsiteX2" fmla="*/ 10901579 w 11177990"/>
              <a:gd name="connsiteY2" fmla="*/ 87717 h 341725"/>
              <a:gd name="connsiteX3" fmla="*/ 1689155 w 11177990"/>
              <a:gd name="connsiteY3" fmla="*/ 89040 h 341725"/>
              <a:gd name="connsiteX4" fmla="*/ 1109232 w 11177990"/>
              <a:gd name="connsiteY4" fmla="*/ 341725 h 341725"/>
              <a:gd name="connsiteX5" fmla="*/ 627210 w 11177990"/>
              <a:gd name="connsiteY5" fmla="*/ 101571 h 341725"/>
              <a:gd name="connsiteX6" fmla="*/ 218144 w 11177990"/>
              <a:gd name="connsiteY6" fmla="*/ 40093 h 341725"/>
              <a:gd name="connsiteX7" fmla="*/ 0 w 11177990"/>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94068 h 341725"/>
              <a:gd name="connsiteX7" fmla="*/ 1331 w 11179321"/>
              <a:gd name="connsiteY7" fmla="*/ 2791 h 341725"/>
              <a:gd name="connsiteX0" fmla="*/ 1331 w 11179321"/>
              <a:gd name="connsiteY0" fmla="*/ 2791 h 341725"/>
              <a:gd name="connsiteX1" fmla="*/ 11179321 w 11179321"/>
              <a:gd name="connsiteY1" fmla="*/ 0 h 341725"/>
              <a:gd name="connsiteX2" fmla="*/ 10902910 w 11179321"/>
              <a:gd name="connsiteY2" fmla="*/ 87717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1179321"/>
              <a:gd name="connsiteY0" fmla="*/ 2791 h 341725"/>
              <a:gd name="connsiteX1" fmla="*/ 11179321 w 11179321"/>
              <a:gd name="connsiteY1" fmla="*/ 0 h 341725"/>
              <a:gd name="connsiteX2" fmla="*/ 10567427 w 11179321"/>
              <a:gd name="connsiteY2" fmla="*/ 90892 h 341725"/>
              <a:gd name="connsiteX3" fmla="*/ 1690486 w 11179321"/>
              <a:gd name="connsiteY3" fmla="*/ 89040 h 341725"/>
              <a:gd name="connsiteX4" fmla="*/ 1110563 w 11179321"/>
              <a:gd name="connsiteY4" fmla="*/ 341725 h 341725"/>
              <a:gd name="connsiteX5" fmla="*/ 628541 w 11179321"/>
              <a:gd name="connsiteY5" fmla="*/ 101571 h 341725"/>
              <a:gd name="connsiteX6" fmla="*/ 0 w 11179321"/>
              <a:gd name="connsiteY6" fmla="*/ 103593 h 341725"/>
              <a:gd name="connsiteX7" fmla="*/ 1331 w 11179321"/>
              <a:gd name="connsiteY7" fmla="*/ 2791 h 341725"/>
              <a:gd name="connsiteX0" fmla="*/ 1331 w 10600099"/>
              <a:gd name="connsiteY0" fmla="*/ 2791 h 341725"/>
              <a:gd name="connsiteX1" fmla="*/ 10561656 w 10600099"/>
              <a:gd name="connsiteY1" fmla="*/ 0 h 341725"/>
              <a:gd name="connsiteX2" fmla="*/ 10567427 w 10600099"/>
              <a:gd name="connsiteY2" fmla="*/ 90892 h 341725"/>
              <a:gd name="connsiteX3" fmla="*/ 1690486 w 10600099"/>
              <a:gd name="connsiteY3" fmla="*/ 89040 h 341725"/>
              <a:gd name="connsiteX4" fmla="*/ 1110563 w 10600099"/>
              <a:gd name="connsiteY4" fmla="*/ 341725 h 341725"/>
              <a:gd name="connsiteX5" fmla="*/ 628541 w 10600099"/>
              <a:gd name="connsiteY5" fmla="*/ 101571 h 341725"/>
              <a:gd name="connsiteX6" fmla="*/ 0 w 10600099"/>
              <a:gd name="connsiteY6" fmla="*/ 103593 h 341725"/>
              <a:gd name="connsiteX7" fmla="*/ 1331 w 10600099"/>
              <a:gd name="connsiteY7" fmla="*/ 2791 h 341725"/>
              <a:gd name="connsiteX0" fmla="*/ 1331 w 10567427"/>
              <a:gd name="connsiteY0" fmla="*/ 2791 h 341725"/>
              <a:gd name="connsiteX1" fmla="*/ 10561656 w 10567427"/>
              <a:gd name="connsiteY1" fmla="*/ 0 h 341725"/>
              <a:gd name="connsiteX2" fmla="*/ 10567427 w 10567427"/>
              <a:gd name="connsiteY2" fmla="*/ 90892 h 341725"/>
              <a:gd name="connsiteX3" fmla="*/ 1690486 w 10567427"/>
              <a:gd name="connsiteY3" fmla="*/ 89040 h 341725"/>
              <a:gd name="connsiteX4" fmla="*/ 1110563 w 10567427"/>
              <a:gd name="connsiteY4" fmla="*/ 341725 h 341725"/>
              <a:gd name="connsiteX5" fmla="*/ 628541 w 10567427"/>
              <a:gd name="connsiteY5" fmla="*/ 101571 h 341725"/>
              <a:gd name="connsiteX6" fmla="*/ 0 w 10567427"/>
              <a:gd name="connsiteY6" fmla="*/ 103593 h 341725"/>
              <a:gd name="connsiteX7" fmla="*/ 1331 w 10567427"/>
              <a:gd name="connsiteY7" fmla="*/ 2791 h 341725"/>
              <a:gd name="connsiteX0" fmla="*/ 1331 w 10561687"/>
              <a:gd name="connsiteY0" fmla="*/ 2791 h 341725"/>
              <a:gd name="connsiteX1" fmla="*/ 10561656 w 10561687"/>
              <a:gd name="connsiteY1" fmla="*/ 0 h 341725"/>
              <a:gd name="connsiteX2" fmla="*/ 10561157 w 10561687"/>
              <a:gd name="connsiteY2" fmla="*/ 90892 h 341725"/>
              <a:gd name="connsiteX3" fmla="*/ 1690486 w 10561687"/>
              <a:gd name="connsiteY3" fmla="*/ 89040 h 341725"/>
              <a:gd name="connsiteX4" fmla="*/ 1110563 w 10561687"/>
              <a:gd name="connsiteY4" fmla="*/ 341725 h 341725"/>
              <a:gd name="connsiteX5" fmla="*/ 628541 w 10561687"/>
              <a:gd name="connsiteY5" fmla="*/ 101571 h 341725"/>
              <a:gd name="connsiteX6" fmla="*/ 0 w 10561687"/>
              <a:gd name="connsiteY6" fmla="*/ 103593 h 341725"/>
              <a:gd name="connsiteX7" fmla="*/ 1331 w 10561687"/>
              <a:gd name="connsiteY7" fmla="*/ 2791 h 341725"/>
              <a:gd name="connsiteX0" fmla="*/ 1331 w 10562072"/>
              <a:gd name="connsiteY0" fmla="*/ 2791 h 341725"/>
              <a:gd name="connsiteX1" fmla="*/ 10561656 w 10562072"/>
              <a:gd name="connsiteY1" fmla="*/ 0 h 341725"/>
              <a:gd name="connsiteX2" fmla="*/ 10561157 w 10562072"/>
              <a:gd name="connsiteY2" fmla="*/ 90892 h 341725"/>
              <a:gd name="connsiteX3" fmla="*/ 1690486 w 10562072"/>
              <a:gd name="connsiteY3" fmla="*/ 89040 h 341725"/>
              <a:gd name="connsiteX4" fmla="*/ 1110563 w 10562072"/>
              <a:gd name="connsiteY4" fmla="*/ 341725 h 341725"/>
              <a:gd name="connsiteX5" fmla="*/ 628541 w 10562072"/>
              <a:gd name="connsiteY5" fmla="*/ 101571 h 341725"/>
              <a:gd name="connsiteX6" fmla="*/ 0 w 10562072"/>
              <a:gd name="connsiteY6" fmla="*/ 103593 h 341725"/>
              <a:gd name="connsiteX7" fmla="*/ 1331 w 10562072"/>
              <a:gd name="connsiteY7" fmla="*/ 2791 h 341725"/>
              <a:gd name="connsiteX0" fmla="*/ 1331 w 10562072"/>
              <a:gd name="connsiteY0" fmla="*/ 2791 h 887696"/>
              <a:gd name="connsiteX1" fmla="*/ 10561656 w 10562072"/>
              <a:gd name="connsiteY1" fmla="*/ 0 h 887696"/>
              <a:gd name="connsiteX2" fmla="*/ 10561157 w 10562072"/>
              <a:gd name="connsiteY2" fmla="*/ 90892 h 887696"/>
              <a:gd name="connsiteX3" fmla="*/ 1690486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628541 w 10562072"/>
              <a:gd name="connsiteY5" fmla="*/ 101571 h 887696"/>
              <a:gd name="connsiteX6" fmla="*/ 0 w 10562072"/>
              <a:gd name="connsiteY6" fmla="*/ 103593 h 887696"/>
              <a:gd name="connsiteX7" fmla="*/ 1331 w 10562072"/>
              <a:gd name="connsiteY7" fmla="*/ 2791 h 887696"/>
              <a:gd name="connsiteX0" fmla="*/ 1331 w 10562072"/>
              <a:gd name="connsiteY0" fmla="*/ 2791 h 887702"/>
              <a:gd name="connsiteX1" fmla="*/ 10561656 w 10562072"/>
              <a:gd name="connsiteY1" fmla="*/ 0 h 887702"/>
              <a:gd name="connsiteX2" fmla="*/ 10561157 w 10562072"/>
              <a:gd name="connsiteY2" fmla="*/ 90892 h 887702"/>
              <a:gd name="connsiteX3" fmla="*/ 2317558 w 10562072"/>
              <a:gd name="connsiteY3" fmla="*/ 89040 h 887702"/>
              <a:gd name="connsiteX4" fmla="*/ 1180889 w 10562072"/>
              <a:gd name="connsiteY4" fmla="*/ 887696 h 887702"/>
              <a:gd name="connsiteX5" fmla="*/ 0 w 10562072"/>
              <a:gd name="connsiteY5" fmla="*/ 103593 h 887702"/>
              <a:gd name="connsiteX6" fmla="*/ 1331 w 10562072"/>
              <a:gd name="connsiteY6" fmla="*/ 2791 h 887702"/>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1331 w 10562072"/>
              <a:gd name="connsiteY0" fmla="*/ 2791 h 887696"/>
              <a:gd name="connsiteX1" fmla="*/ 10561656 w 10562072"/>
              <a:gd name="connsiteY1" fmla="*/ 0 h 887696"/>
              <a:gd name="connsiteX2" fmla="*/ 10561157 w 10562072"/>
              <a:gd name="connsiteY2" fmla="*/ 90892 h 887696"/>
              <a:gd name="connsiteX3" fmla="*/ 2317558 w 10562072"/>
              <a:gd name="connsiteY3" fmla="*/ 89040 h 887696"/>
              <a:gd name="connsiteX4" fmla="*/ 1180889 w 10562072"/>
              <a:gd name="connsiteY4" fmla="*/ 887696 h 887696"/>
              <a:gd name="connsiteX5" fmla="*/ 0 w 10562072"/>
              <a:gd name="connsiteY5" fmla="*/ 103593 h 887696"/>
              <a:gd name="connsiteX6" fmla="*/ 1331 w 10562072"/>
              <a:gd name="connsiteY6" fmla="*/ 2791 h 887696"/>
              <a:gd name="connsiteX0" fmla="*/ 0 w 10568342"/>
              <a:gd name="connsiteY0" fmla="*/ 0 h 2916892"/>
              <a:gd name="connsiteX1" fmla="*/ 10567926 w 10568342"/>
              <a:gd name="connsiteY1" fmla="*/ 2029196 h 2916892"/>
              <a:gd name="connsiteX2" fmla="*/ 10567427 w 10568342"/>
              <a:gd name="connsiteY2" fmla="*/ 2120088 h 2916892"/>
              <a:gd name="connsiteX3" fmla="*/ 2323828 w 10568342"/>
              <a:gd name="connsiteY3" fmla="*/ 2118236 h 2916892"/>
              <a:gd name="connsiteX4" fmla="*/ 1187159 w 10568342"/>
              <a:gd name="connsiteY4" fmla="*/ 2916892 h 2916892"/>
              <a:gd name="connsiteX5" fmla="*/ 6270 w 10568342"/>
              <a:gd name="connsiteY5" fmla="*/ 2132789 h 2916892"/>
              <a:gd name="connsiteX6" fmla="*/ 0 w 10568342"/>
              <a:gd name="connsiteY6" fmla="*/ 0 h 2916892"/>
              <a:gd name="connsiteX0" fmla="*/ 0 w 10575943"/>
              <a:gd name="connsiteY0" fmla="*/ 0 h 2955377"/>
              <a:gd name="connsiteX1" fmla="*/ 10575527 w 10575943"/>
              <a:gd name="connsiteY1" fmla="*/ 2067681 h 2955377"/>
              <a:gd name="connsiteX2" fmla="*/ 10575028 w 10575943"/>
              <a:gd name="connsiteY2" fmla="*/ 2158573 h 2955377"/>
              <a:gd name="connsiteX3" fmla="*/ 2331429 w 10575943"/>
              <a:gd name="connsiteY3" fmla="*/ 2156721 h 2955377"/>
              <a:gd name="connsiteX4" fmla="*/ 1194760 w 10575943"/>
              <a:gd name="connsiteY4" fmla="*/ 2955377 h 2955377"/>
              <a:gd name="connsiteX5" fmla="*/ 13871 w 10575943"/>
              <a:gd name="connsiteY5" fmla="*/ 2171274 h 2955377"/>
              <a:gd name="connsiteX6" fmla="*/ 0 w 10575943"/>
              <a:gd name="connsiteY6" fmla="*/ 0 h 2955377"/>
              <a:gd name="connsiteX0" fmla="*/ 267371 w 10562072"/>
              <a:gd name="connsiteY0" fmla="*/ 0 h 2685985"/>
              <a:gd name="connsiteX1" fmla="*/ 10561656 w 10562072"/>
              <a:gd name="connsiteY1" fmla="*/ 1798289 h 2685985"/>
              <a:gd name="connsiteX2" fmla="*/ 10561157 w 10562072"/>
              <a:gd name="connsiteY2" fmla="*/ 1889181 h 2685985"/>
              <a:gd name="connsiteX3" fmla="*/ 2317558 w 10562072"/>
              <a:gd name="connsiteY3" fmla="*/ 1887329 h 2685985"/>
              <a:gd name="connsiteX4" fmla="*/ 1180889 w 10562072"/>
              <a:gd name="connsiteY4" fmla="*/ 2685985 h 2685985"/>
              <a:gd name="connsiteX5" fmla="*/ 0 w 10562072"/>
              <a:gd name="connsiteY5" fmla="*/ 1901882 h 2685985"/>
              <a:gd name="connsiteX6" fmla="*/ 267371 w 10562072"/>
              <a:gd name="connsiteY6" fmla="*/ 0 h 2685985"/>
              <a:gd name="connsiteX0" fmla="*/ 1331 w 10562072"/>
              <a:gd name="connsiteY0" fmla="*/ 0 h 2955377"/>
              <a:gd name="connsiteX1" fmla="*/ 10561656 w 10562072"/>
              <a:gd name="connsiteY1" fmla="*/ 2067681 h 2955377"/>
              <a:gd name="connsiteX2" fmla="*/ 10561157 w 10562072"/>
              <a:gd name="connsiteY2" fmla="*/ 2158573 h 2955377"/>
              <a:gd name="connsiteX3" fmla="*/ 2317558 w 10562072"/>
              <a:gd name="connsiteY3" fmla="*/ 2156721 h 2955377"/>
              <a:gd name="connsiteX4" fmla="*/ 1180889 w 10562072"/>
              <a:gd name="connsiteY4" fmla="*/ 2955377 h 2955377"/>
              <a:gd name="connsiteX5" fmla="*/ 0 w 10562072"/>
              <a:gd name="connsiteY5" fmla="*/ 2171274 h 2955377"/>
              <a:gd name="connsiteX6" fmla="*/ 1331 w 10562072"/>
              <a:gd name="connsiteY6" fmla="*/ 0 h 2955377"/>
              <a:gd name="connsiteX0" fmla="*/ 1331 w 10562072"/>
              <a:gd name="connsiteY0" fmla="*/ 2791 h 2958168"/>
              <a:gd name="connsiteX1" fmla="*/ 10561655 w 10562072"/>
              <a:gd name="connsiteY1" fmla="*/ 0 h 2958168"/>
              <a:gd name="connsiteX2" fmla="*/ 10561157 w 10562072"/>
              <a:gd name="connsiteY2" fmla="*/ 2161364 h 2958168"/>
              <a:gd name="connsiteX3" fmla="*/ 2317558 w 10562072"/>
              <a:gd name="connsiteY3" fmla="*/ 2159512 h 2958168"/>
              <a:gd name="connsiteX4" fmla="*/ 1180889 w 10562072"/>
              <a:gd name="connsiteY4" fmla="*/ 2958168 h 2958168"/>
              <a:gd name="connsiteX5" fmla="*/ 0 w 10562072"/>
              <a:gd name="connsiteY5" fmla="*/ 2174065 h 2958168"/>
              <a:gd name="connsiteX6" fmla="*/ 1331 w 10562072"/>
              <a:gd name="connsiteY6" fmla="*/ 2791 h 2958168"/>
              <a:gd name="connsiteX0" fmla="*/ 1331 w 10562072"/>
              <a:gd name="connsiteY0" fmla="*/ 2791 h 2958168"/>
              <a:gd name="connsiteX1" fmla="*/ 10561655 w 10562072"/>
              <a:gd name="connsiteY1" fmla="*/ 0 h 2958168"/>
              <a:gd name="connsiteX2" fmla="*/ 10561157 w 10562072"/>
              <a:gd name="connsiteY2" fmla="*/ 2161364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7"/>
              <a:gd name="connsiteY0" fmla="*/ 2791 h 2958168"/>
              <a:gd name="connsiteX1" fmla="*/ 10561655 w 10561657"/>
              <a:gd name="connsiteY1" fmla="*/ 0 h 2958168"/>
              <a:gd name="connsiteX2" fmla="*/ 10469943 w 10561657"/>
              <a:gd name="connsiteY2" fmla="*/ 668161 h 2958168"/>
              <a:gd name="connsiteX3" fmla="*/ 9288594 w 10561657"/>
              <a:gd name="connsiteY3" fmla="*/ 2153103 h 2958168"/>
              <a:gd name="connsiteX4" fmla="*/ 2317558 w 10561657"/>
              <a:gd name="connsiteY4" fmla="*/ 2159512 h 2958168"/>
              <a:gd name="connsiteX5" fmla="*/ 1180889 w 10561657"/>
              <a:gd name="connsiteY5" fmla="*/ 2958168 h 2958168"/>
              <a:gd name="connsiteX6" fmla="*/ 0 w 10561657"/>
              <a:gd name="connsiteY6" fmla="*/ 2174065 h 2958168"/>
              <a:gd name="connsiteX7" fmla="*/ 1331 w 10561657"/>
              <a:gd name="connsiteY7" fmla="*/ 2791 h 2958168"/>
              <a:gd name="connsiteX0" fmla="*/ 1331 w 10562072"/>
              <a:gd name="connsiteY0" fmla="*/ 2791 h 2958168"/>
              <a:gd name="connsiteX1" fmla="*/ 10561655 w 10562072"/>
              <a:gd name="connsiteY1" fmla="*/ 0 h 2958168"/>
              <a:gd name="connsiteX2" fmla="*/ 10561157 w 10562072"/>
              <a:gd name="connsiteY2" fmla="*/ 1468641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1655"/>
              <a:gd name="connsiteY0" fmla="*/ 2791 h 2958168"/>
              <a:gd name="connsiteX1" fmla="*/ 10561655 w 10561655"/>
              <a:gd name="connsiteY1" fmla="*/ 0 h 2958168"/>
              <a:gd name="connsiteX2" fmla="*/ 10196302 w 10561655"/>
              <a:gd name="connsiteY2" fmla="*/ 1183855 h 2958168"/>
              <a:gd name="connsiteX3" fmla="*/ 9288594 w 10561655"/>
              <a:gd name="connsiteY3" fmla="*/ 2153103 h 2958168"/>
              <a:gd name="connsiteX4" fmla="*/ 2317558 w 10561655"/>
              <a:gd name="connsiteY4" fmla="*/ 2159512 h 2958168"/>
              <a:gd name="connsiteX5" fmla="*/ 1180889 w 10561655"/>
              <a:gd name="connsiteY5" fmla="*/ 2958168 h 2958168"/>
              <a:gd name="connsiteX6" fmla="*/ 0 w 10561655"/>
              <a:gd name="connsiteY6" fmla="*/ 2174065 h 2958168"/>
              <a:gd name="connsiteX7" fmla="*/ 1331 w 10561655"/>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 name="connsiteX0" fmla="*/ 1331 w 10562072"/>
              <a:gd name="connsiteY0" fmla="*/ 2791 h 2958168"/>
              <a:gd name="connsiteX1" fmla="*/ 10561655 w 10562072"/>
              <a:gd name="connsiteY1" fmla="*/ 0 h 2958168"/>
              <a:gd name="connsiteX2" fmla="*/ 10561157 w 10562072"/>
              <a:gd name="connsiteY2" fmla="*/ 1476338 h 2958168"/>
              <a:gd name="connsiteX3" fmla="*/ 9288594 w 10562072"/>
              <a:gd name="connsiteY3" fmla="*/ 2153103 h 2958168"/>
              <a:gd name="connsiteX4" fmla="*/ 2317558 w 10562072"/>
              <a:gd name="connsiteY4" fmla="*/ 2159512 h 2958168"/>
              <a:gd name="connsiteX5" fmla="*/ 1180889 w 10562072"/>
              <a:gd name="connsiteY5" fmla="*/ 2958168 h 2958168"/>
              <a:gd name="connsiteX6" fmla="*/ 0 w 10562072"/>
              <a:gd name="connsiteY6" fmla="*/ 2174065 h 2958168"/>
              <a:gd name="connsiteX7" fmla="*/ 1331 w 10562072"/>
              <a:gd name="connsiteY7" fmla="*/ 2791 h 29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2072" h="2958168">
                <a:moveTo>
                  <a:pt x="1331" y="2791"/>
                </a:moveTo>
                <a:lnTo>
                  <a:pt x="10561655" y="0"/>
                </a:lnTo>
                <a:cubicBezTo>
                  <a:pt x="10562168" y="67600"/>
                  <a:pt x="10562411" y="1432923"/>
                  <a:pt x="10561157" y="1476338"/>
                </a:cubicBezTo>
                <a:cubicBezTo>
                  <a:pt x="10083761" y="2148347"/>
                  <a:pt x="9705180" y="2158423"/>
                  <a:pt x="9288594" y="2153103"/>
                </a:cubicBezTo>
                <a:lnTo>
                  <a:pt x="2317558" y="2159512"/>
                </a:lnTo>
                <a:cubicBezTo>
                  <a:pt x="1740344" y="2192654"/>
                  <a:pt x="1372498" y="2495346"/>
                  <a:pt x="1180889" y="2958168"/>
                </a:cubicBezTo>
                <a:cubicBezTo>
                  <a:pt x="882535" y="2254391"/>
                  <a:pt x="278640" y="2173187"/>
                  <a:pt x="0" y="2174065"/>
                </a:cubicBezTo>
                <a:cubicBezTo>
                  <a:pt x="2067" y="2138552"/>
                  <a:pt x="2603" y="98373"/>
                  <a:pt x="1331" y="2791"/>
                </a:cubicBezTo>
                <a:close/>
              </a:path>
            </a:pathLst>
          </a:custGeom>
          <a:solidFill>
            <a:schemeClr val="bg1"/>
          </a:solidFill>
          <a:ln w="12700" cmpd="sng" algn="ctr">
            <a:noFill/>
            <a:miter lim="800000"/>
            <a:headEnd/>
            <a:tailEnd/>
          </a:ln>
          <a:effectLst>
            <a:outerShdw blurRad="41275" dist="38100" dir="5400000" algn="t" rotWithShape="0">
              <a:schemeClr val="bg1">
                <a:lumMod val="65000"/>
                <a:alpha val="25000"/>
              </a:schemeClr>
            </a:outerShdw>
          </a:effectLst>
        </p:spPr>
        <p:txBody>
          <a:bodyPr wrap="square" lIns="48600" tIns="63180" rIns="48600" bIns="63180" rtlCol="0" anchor="ctr"/>
          <a:lstStyle/>
          <a:p>
            <a:pPr defTabSz="1143998" rtl="0"/>
            <a:endParaRPr lang="en-US" sz="1600" kern="1200" dirty="0" smtClean="0">
              <a:solidFill>
                <a:prstClr val="white"/>
              </a:solidFill>
              <a:latin typeface="Arial"/>
              <a:ea typeface="+mn-ea"/>
              <a:cs typeface="Arial"/>
            </a:endParaRPr>
          </a:p>
        </p:txBody>
      </p:sp>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120641" y="233865"/>
            <a:ext cx="3222403" cy="1513728"/>
          </a:xfrm>
          <a:prstGeom prst="rect">
            <a:avLst/>
          </a:prstGeom>
        </p:spPr>
      </p:pic>
      <p:sp>
        <p:nvSpPr>
          <p:cNvPr id="6" name="TextBox 5"/>
          <p:cNvSpPr txBox="1"/>
          <p:nvPr userDrawn="1"/>
        </p:nvSpPr>
        <p:spPr>
          <a:xfrm>
            <a:off x="10159884" y="537311"/>
            <a:ext cx="2930541" cy="525785"/>
          </a:xfrm>
          <a:prstGeom prst="rect">
            <a:avLst/>
          </a:prstGeom>
          <a:noFill/>
        </p:spPr>
        <p:txBody>
          <a:bodyPr wrap="square" lIns="109221" tIns="54610" rIns="109221" bIns="54610" rtlCol="0">
            <a:spAutoFit/>
          </a:bodyPr>
          <a:lstStyle/>
          <a:p>
            <a:pPr algn="l" defTabSz="1143998" rtl="0"/>
            <a:r>
              <a:rPr lang="en-AU" sz="2700" kern="1200" dirty="0" smtClean="0">
                <a:solidFill>
                  <a:srgbClr val="008CD3"/>
                </a:solidFill>
                <a:latin typeface="Raleway" pitchFamily="34" charset="0"/>
                <a:ea typeface="+mn-ea"/>
                <a:cs typeface="+mn-cs"/>
              </a:rPr>
              <a:t>#</a:t>
            </a:r>
            <a:r>
              <a:rPr lang="en-AU" sz="2700" kern="1200" dirty="0" err="1" smtClean="0">
                <a:solidFill>
                  <a:srgbClr val="008CD3"/>
                </a:solidFill>
                <a:latin typeface="Raleway" pitchFamily="34" charset="0"/>
                <a:ea typeface="+mn-ea"/>
                <a:cs typeface="+mn-cs"/>
              </a:rPr>
              <a:t>fintechmelb</a:t>
            </a:r>
            <a:endParaRPr lang="en-AU" sz="2700" kern="1200" dirty="0">
              <a:solidFill>
                <a:srgbClr val="008CD3"/>
              </a:solidFill>
              <a:latin typeface="Raleway" pitchFamily="34" charset="0"/>
              <a:ea typeface="+mn-ea"/>
              <a:cs typeface="+mn-cs"/>
            </a:endParaRPr>
          </a:p>
        </p:txBody>
      </p:sp>
      <p:pic>
        <p:nvPicPr>
          <p:cNvPr id="7" name="Picture 2"/>
          <p:cNvPicPr>
            <a:picLocks noChangeAspect="1" noChangeArrowheads="1"/>
          </p:cNvPicPr>
          <p:nvPr userDrawn="1"/>
        </p:nvPicPr>
        <p:blipFill>
          <a:blip r:embed="rId15" cstate="print"/>
          <a:srcRect/>
          <a:stretch>
            <a:fillRect/>
          </a:stretch>
        </p:blipFill>
        <p:spPr bwMode="auto">
          <a:xfrm>
            <a:off x="9272795" y="445747"/>
            <a:ext cx="793943" cy="1058591"/>
          </a:xfrm>
          <a:prstGeom prst="rect">
            <a:avLst/>
          </a:prstGeom>
          <a:solidFill>
            <a:srgbClr val="008CD3"/>
          </a:solidFill>
          <a:ln w="9525">
            <a:noFill/>
            <a:miter lim="800000"/>
            <a:headEnd/>
            <a:tailEnd/>
          </a:ln>
        </p:spPr>
      </p:pic>
    </p:spTree>
    <p:extLst>
      <p:ext uri="{BB962C8B-B14F-4D97-AF65-F5344CB8AC3E}">
        <p14:creationId xmlns:p14="http://schemas.microsoft.com/office/powerpoint/2010/main" val="126392107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iming>
    <p:tnLst>
      <p:par>
        <p:cTn id="1" dur="indefinite" restart="never" nodeType="tmRoot"/>
      </p:par>
    </p:tnLst>
  </p:timing>
  <p:txStyles>
    <p:titleStyle>
      <a:lvl1pPr algn="ctr" defTabSz="1234465" rtl="0" eaLnBrk="1" latinLnBrk="0" hangingPunct="1">
        <a:spcBef>
          <a:spcPct val="0"/>
        </a:spcBef>
        <a:buNone/>
        <a:defRPr sz="5900" kern="1200">
          <a:solidFill>
            <a:schemeClr val="tx1"/>
          </a:solidFill>
          <a:latin typeface="+mj-lt"/>
          <a:ea typeface="+mj-ea"/>
          <a:cs typeface="+mj-cs"/>
        </a:defRPr>
      </a:lvl1pPr>
    </p:titleStyle>
    <p:bodyStyle>
      <a:lvl1pPr marL="462923" indent="-462923" algn="l" defTabSz="1234465"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1003004" indent="-385770" algn="l" defTabSz="1234465"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43082" indent="-308615" algn="l" defTabSz="1234465"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60315" indent="-308615" algn="l" defTabSz="1234465"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777547" indent="-308615" algn="l" defTabSz="1234465"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394778" indent="-308615" algn="l" defTabSz="1234465"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4012012" indent="-308615" algn="l" defTabSz="1234465"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629245" indent="-308615" algn="l" defTabSz="1234465"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5246475" indent="-308615" algn="l" defTabSz="1234465"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fr-FR"/>
      </a:defPPr>
      <a:lvl1pPr marL="0" algn="l" defTabSz="1234465" rtl="0" eaLnBrk="1" latinLnBrk="0" hangingPunct="1">
        <a:defRPr sz="2500" kern="1200">
          <a:solidFill>
            <a:schemeClr val="tx1"/>
          </a:solidFill>
          <a:latin typeface="+mn-lt"/>
          <a:ea typeface="+mn-ea"/>
          <a:cs typeface="+mn-cs"/>
        </a:defRPr>
      </a:lvl1pPr>
      <a:lvl2pPr marL="617233" algn="l" defTabSz="1234465" rtl="0" eaLnBrk="1" latinLnBrk="0" hangingPunct="1">
        <a:defRPr sz="2500" kern="1200">
          <a:solidFill>
            <a:schemeClr val="tx1"/>
          </a:solidFill>
          <a:latin typeface="+mn-lt"/>
          <a:ea typeface="+mn-ea"/>
          <a:cs typeface="+mn-cs"/>
        </a:defRPr>
      </a:lvl2pPr>
      <a:lvl3pPr marL="1234465" algn="l" defTabSz="1234465" rtl="0" eaLnBrk="1" latinLnBrk="0" hangingPunct="1">
        <a:defRPr sz="2500" kern="1200">
          <a:solidFill>
            <a:schemeClr val="tx1"/>
          </a:solidFill>
          <a:latin typeface="+mn-lt"/>
          <a:ea typeface="+mn-ea"/>
          <a:cs typeface="+mn-cs"/>
        </a:defRPr>
      </a:lvl3pPr>
      <a:lvl4pPr marL="1851697" algn="l" defTabSz="1234465" rtl="0" eaLnBrk="1" latinLnBrk="0" hangingPunct="1">
        <a:defRPr sz="2500" kern="1200">
          <a:solidFill>
            <a:schemeClr val="tx1"/>
          </a:solidFill>
          <a:latin typeface="+mn-lt"/>
          <a:ea typeface="+mn-ea"/>
          <a:cs typeface="+mn-cs"/>
        </a:defRPr>
      </a:lvl4pPr>
      <a:lvl5pPr marL="2468930" algn="l" defTabSz="1234465" rtl="0" eaLnBrk="1" latinLnBrk="0" hangingPunct="1">
        <a:defRPr sz="2500" kern="1200">
          <a:solidFill>
            <a:schemeClr val="tx1"/>
          </a:solidFill>
          <a:latin typeface="+mn-lt"/>
          <a:ea typeface="+mn-ea"/>
          <a:cs typeface="+mn-cs"/>
        </a:defRPr>
      </a:lvl5pPr>
      <a:lvl6pPr marL="3086162" algn="l" defTabSz="1234465" rtl="0" eaLnBrk="1" latinLnBrk="0" hangingPunct="1">
        <a:defRPr sz="2500" kern="1200">
          <a:solidFill>
            <a:schemeClr val="tx1"/>
          </a:solidFill>
          <a:latin typeface="+mn-lt"/>
          <a:ea typeface="+mn-ea"/>
          <a:cs typeface="+mn-cs"/>
        </a:defRPr>
      </a:lvl6pPr>
      <a:lvl7pPr marL="3703395" algn="l" defTabSz="1234465" rtl="0" eaLnBrk="1" latinLnBrk="0" hangingPunct="1">
        <a:defRPr sz="2500" kern="1200">
          <a:solidFill>
            <a:schemeClr val="tx1"/>
          </a:solidFill>
          <a:latin typeface="+mn-lt"/>
          <a:ea typeface="+mn-ea"/>
          <a:cs typeface="+mn-cs"/>
        </a:defRPr>
      </a:lvl7pPr>
      <a:lvl8pPr marL="4320627" algn="l" defTabSz="1234465" rtl="0" eaLnBrk="1" latinLnBrk="0" hangingPunct="1">
        <a:defRPr sz="2500" kern="1200">
          <a:solidFill>
            <a:schemeClr val="tx1"/>
          </a:solidFill>
          <a:latin typeface="+mn-lt"/>
          <a:ea typeface="+mn-ea"/>
          <a:cs typeface="+mn-cs"/>
        </a:defRPr>
      </a:lvl8pPr>
      <a:lvl9pPr marL="4937859" algn="l" defTabSz="1234465" rtl="0" eaLnBrk="1" latinLnBrk="0" hangingPunct="1">
        <a:defRPr sz="2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16" y="6305711"/>
            <a:ext cx="13002569" cy="3454149"/>
          </a:xfrm>
          <a:prstGeom prst="rect">
            <a:avLst/>
          </a:prstGeom>
        </p:spPr>
      </p:pic>
      <p:sp>
        <p:nvSpPr>
          <p:cNvPr id="2" name="Title Placeholder 1"/>
          <p:cNvSpPr>
            <a:spLocks noGrp="1"/>
          </p:cNvSpPr>
          <p:nvPr>
            <p:ph type="title"/>
          </p:nvPr>
        </p:nvSpPr>
        <p:spPr>
          <a:xfrm>
            <a:off x="1422859" y="1306704"/>
            <a:ext cx="10327213" cy="818427"/>
          </a:xfrm>
          <a:prstGeom prst="rect">
            <a:avLst/>
          </a:prstGeom>
        </p:spPr>
        <p:txBody>
          <a:bodyPr vert="horz" lIns="0" tIns="0" rIns="0" bIns="0" rtlCol="0" anchor="t">
            <a:noAutofit/>
          </a:bodyPr>
          <a:lstStyle/>
          <a:p>
            <a:r>
              <a:rPr lang="en-US" noProof="0" smtClean="0"/>
              <a:t>Click to edit Master title style</a:t>
            </a:r>
            <a:endParaRPr lang="en-AU" noProof="0" dirty="0"/>
          </a:p>
        </p:txBody>
      </p:sp>
      <p:sp>
        <p:nvSpPr>
          <p:cNvPr id="3" name="Text Placeholder 2"/>
          <p:cNvSpPr>
            <a:spLocks noGrp="1"/>
          </p:cNvSpPr>
          <p:nvPr>
            <p:ph type="body" idx="1"/>
          </p:nvPr>
        </p:nvSpPr>
        <p:spPr>
          <a:xfrm>
            <a:off x="1422859" y="2364822"/>
            <a:ext cx="10327213" cy="4879694"/>
          </a:xfrm>
          <a:prstGeom prst="rect">
            <a:avLst/>
          </a:prstGeom>
        </p:spPr>
        <p:txBody>
          <a:bodyPr vert="horz" lIns="0" tIns="0" rIns="0" bIns="0" rtlCol="0">
            <a:noAutofit/>
          </a:body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p:txBody>
      </p:sp>
      <p:sp>
        <p:nvSpPr>
          <p:cNvPr id="5" name="Footer Placeholder 4"/>
          <p:cNvSpPr>
            <a:spLocks noGrp="1"/>
          </p:cNvSpPr>
          <p:nvPr>
            <p:ph type="ftr" sz="quarter" idx="3"/>
          </p:nvPr>
        </p:nvSpPr>
        <p:spPr>
          <a:xfrm>
            <a:off x="1423114" y="8953657"/>
            <a:ext cx="5399267" cy="307200"/>
          </a:xfrm>
          <a:prstGeom prst="rect">
            <a:avLst/>
          </a:prstGeom>
        </p:spPr>
        <p:txBody>
          <a:bodyPr vert="horz" lIns="0" tIns="0" rIns="0" bIns="0" rtlCol="0" anchor="ctr"/>
          <a:lstStyle>
            <a:lvl1pPr algn="l">
              <a:defRPr lang="en-AU" sz="1800" b="1" dirty="0">
                <a:solidFill>
                  <a:schemeClr val="bg1"/>
                </a:solidFill>
                <a:latin typeface="+mn-lt"/>
                <a:cs typeface="Arial" pitchFamily="34" charset="0"/>
              </a:defRPr>
            </a:lvl1pPr>
          </a:lstStyle>
          <a:p>
            <a:pPr defTabSz="1300252" rtl="0"/>
            <a:r>
              <a:rPr kern="1200" smtClean="0">
                <a:solidFill>
                  <a:prstClr val="white"/>
                </a:solidFill>
                <a:ea typeface="+mn-ea"/>
              </a:rPr>
              <a:t>Presentation Name  |  Section Heading</a:t>
            </a:r>
            <a:endParaRPr kern="1200">
              <a:solidFill>
                <a:prstClr val="white"/>
              </a:solidFill>
              <a:ea typeface="+mn-ea"/>
            </a:endParaRP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92782" y="8794415"/>
            <a:ext cx="3574677" cy="528806"/>
          </a:xfrm>
          <a:prstGeom prst="rect">
            <a:avLst/>
          </a:prstGeom>
        </p:spPr>
      </p:pic>
    </p:spTree>
    <p:extLst>
      <p:ext uri="{BB962C8B-B14F-4D97-AF65-F5344CB8AC3E}">
        <p14:creationId xmlns:p14="http://schemas.microsoft.com/office/powerpoint/2010/main" val="274054302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timing>
    <p:tnLst>
      <p:par>
        <p:cTn id="1" dur="indefinite" restart="never" nodeType="tmRoot"/>
      </p:par>
    </p:tnLst>
  </p:timing>
  <p:hf sldNum="0" hdr="0" dt="0"/>
  <p:txStyles>
    <p:titleStyle>
      <a:lvl1pPr algn="l" defTabSz="1300252" rtl="0" eaLnBrk="1" latinLnBrk="0" hangingPunct="1">
        <a:lnSpc>
          <a:spcPts val="5688"/>
        </a:lnSpc>
        <a:spcBef>
          <a:spcPct val="0"/>
        </a:spcBef>
        <a:buNone/>
        <a:defRPr sz="5700" kern="1200">
          <a:solidFill>
            <a:schemeClr val="bg2"/>
          </a:solidFill>
          <a:latin typeface="+mj-lt"/>
          <a:ea typeface="+mj-ea"/>
          <a:cs typeface="Arial" pitchFamily="34" charset="0"/>
        </a:defRPr>
      </a:lvl1pPr>
    </p:titleStyle>
    <p:bodyStyle>
      <a:lvl1pPr marL="0" indent="0" algn="l" defTabSz="1300252" rtl="0" eaLnBrk="1" latinLnBrk="0" hangingPunct="1">
        <a:lnSpc>
          <a:spcPts val="4124"/>
        </a:lnSpc>
        <a:spcBef>
          <a:spcPts val="1612"/>
        </a:spcBef>
        <a:spcAft>
          <a:spcPts val="1209"/>
        </a:spcAft>
        <a:buFont typeface="Arial" pitchFamily="34" charset="0"/>
        <a:buNone/>
        <a:defRPr sz="3600" kern="1200" baseline="0">
          <a:solidFill>
            <a:schemeClr val="tx1"/>
          </a:solidFill>
          <a:latin typeface="+mn-lt"/>
          <a:ea typeface="+mn-ea"/>
          <a:cs typeface="Arial" pitchFamily="34" charset="0"/>
        </a:defRPr>
      </a:lvl1pPr>
      <a:lvl2pPr marL="409507" indent="-409507" algn="l" defTabSz="1300252" rtl="0" eaLnBrk="1" latinLnBrk="0" hangingPunct="1">
        <a:lnSpc>
          <a:spcPts val="4124"/>
        </a:lnSpc>
        <a:spcBef>
          <a:spcPts val="1612"/>
        </a:spcBef>
        <a:spcAft>
          <a:spcPts val="1209"/>
        </a:spcAft>
        <a:buSzPct val="100000"/>
        <a:buFont typeface="Optus Voice Bold" pitchFamily="66" charset="0"/>
        <a:buChar char="•"/>
        <a:defRPr sz="3600" kern="1200">
          <a:solidFill>
            <a:schemeClr val="tx1"/>
          </a:solidFill>
          <a:latin typeface="+mn-lt"/>
          <a:ea typeface="+mn-ea"/>
          <a:cs typeface="Arial" pitchFamily="34" charset="0"/>
        </a:defRPr>
      </a:lvl2pPr>
      <a:lvl3pPr marL="819014" indent="-409507" algn="l" defTabSz="1300252" rtl="0" eaLnBrk="1" latinLnBrk="0" hangingPunct="1">
        <a:lnSpc>
          <a:spcPts val="4124"/>
        </a:lnSpc>
        <a:spcBef>
          <a:spcPts val="1612"/>
        </a:spcBef>
        <a:spcAft>
          <a:spcPts val="1209"/>
        </a:spcAft>
        <a:buFont typeface="Optus Voice Bold" pitchFamily="66" charset="0"/>
        <a:buChar char="•"/>
        <a:defRPr sz="3600" kern="1200">
          <a:solidFill>
            <a:schemeClr val="tx1"/>
          </a:solidFill>
          <a:latin typeface="+mn-lt"/>
          <a:ea typeface="+mn-ea"/>
          <a:cs typeface="Arial" pitchFamily="34" charset="0"/>
        </a:defRPr>
      </a:lvl3pPr>
      <a:lvl4pPr marL="1228522" indent="-409507" algn="l" defTabSz="1300252" rtl="0" eaLnBrk="1" latinLnBrk="0" hangingPunct="1">
        <a:lnSpc>
          <a:spcPts val="4124"/>
        </a:lnSpc>
        <a:spcBef>
          <a:spcPts val="1612"/>
        </a:spcBef>
        <a:spcAft>
          <a:spcPts val="1209"/>
        </a:spcAft>
        <a:buFont typeface="Optus Voice Bold" pitchFamily="66" charset="0"/>
        <a:buChar char="•"/>
        <a:defRPr sz="3600" kern="1200">
          <a:solidFill>
            <a:schemeClr val="tx1"/>
          </a:solidFill>
          <a:latin typeface="+mn-lt"/>
          <a:ea typeface="+mn-ea"/>
          <a:cs typeface="Arial" pitchFamily="34" charset="0"/>
        </a:defRPr>
      </a:lvl4pPr>
      <a:lvl5pPr marL="1638029" indent="-409507" algn="l" defTabSz="1300252" rtl="0" eaLnBrk="1" latinLnBrk="0" hangingPunct="1">
        <a:lnSpc>
          <a:spcPts val="4124"/>
        </a:lnSpc>
        <a:spcBef>
          <a:spcPts val="1612"/>
        </a:spcBef>
        <a:spcAft>
          <a:spcPts val="1209"/>
        </a:spcAft>
        <a:buFont typeface="Optus Voice Bold" pitchFamily="66" charset="0"/>
        <a:buChar char="•"/>
        <a:defRPr sz="3600" kern="1200" baseline="0">
          <a:solidFill>
            <a:schemeClr val="tx1"/>
          </a:solidFill>
          <a:latin typeface="+mn-lt"/>
          <a:ea typeface="+mn-ea"/>
          <a:cs typeface="Arial" pitchFamily="34" charset="0"/>
        </a:defRPr>
      </a:lvl5pPr>
      <a:lvl6pPr marL="2047536" indent="-409507" algn="l" defTabSz="1300252" rtl="0" eaLnBrk="1" latinLnBrk="0" hangingPunct="1">
        <a:lnSpc>
          <a:spcPts val="4124"/>
        </a:lnSpc>
        <a:spcBef>
          <a:spcPts val="1612"/>
        </a:spcBef>
        <a:spcAft>
          <a:spcPts val="1209"/>
        </a:spcAft>
        <a:buFont typeface="Optus Voice Bold" pitchFamily="66" charset="0"/>
        <a:buChar char="•"/>
        <a:defRPr sz="3600" kern="1200">
          <a:solidFill>
            <a:schemeClr val="tx1"/>
          </a:solidFill>
          <a:latin typeface="+mn-lt"/>
          <a:ea typeface="+mn-ea"/>
          <a:cs typeface="Arial" pitchFamily="34" charset="0"/>
        </a:defRPr>
      </a:lvl6pPr>
      <a:lvl7pPr marL="2457043" indent="-409507" algn="l" defTabSz="1300252" rtl="0" eaLnBrk="1" latinLnBrk="0" hangingPunct="1">
        <a:lnSpc>
          <a:spcPts val="4124"/>
        </a:lnSpc>
        <a:spcBef>
          <a:spcPts val="1612"/>
        </a:spcBef>
        <a:spcAft>
          <a:spcPts val="1209"/>
        </a:spcAft>
        <a:buFont typeface="Optus Voice Bold" pitchFamily="66" charset="0"/>
        <a:buChar char="•"/>
        <a:defRPr sz="3600" kern="1200">
          <a:solidFill>
            <a:schemeClr val="tx1"/>
          </a:solidFill>
          <a:latin typeface="+mn-lt"/>
          <a:ea typeface="+mn-ea"/>
          <a:cs typeface="Arial" pitchFamily="34" charset="0"/>
        </a:defRPr>
      </a:lvl7pPr>
      <a:lvl8pPr marL="2866550" indent="-409507" algn="l" defTabSz="1300252" rtl="0" eaLnBrk="1" latinLnBrk="0" hangingPunct="1">
        <a:lnSpc>
          <a:spcPts val="4124"/>
        </a:lnSpc>
        <a:spcBef>
          <a:spcPts val="1612"/>
        </a:spcBef>
        <a:spcAft>
          <a:spcPts val="1209"/>
        </a:spcAft>
        <a:buFont typeface="Optus Voice Bold" pitchFamily="66" charset="0"/>
        <a:buChar char="•"/>
        <a:defRPr sz="3600" kern="1200">
          <a:solidFill>
            <a:schemeClr val="tx1"/>
          </a:solidFill>
          <a:latin typeface="+mn-lt"/>
          <a:ea typeface="+mn-ea"/>
          <a:cs typeface="Arial" pitchFamily="34" charset="0"/>
        </a:defRPr>
      </a:lvl8pPr>
      <a:lvl9pPr marL="3276058" indent="-409507" algn="l" defTabSz="1300252" rtl="0" eaLnBrk="1" latinLnBrk="0" hangingPunct="1">
        <a:lnSpc>
          <a:spcPts val="4124"/>
        </a:lnSpc>
        <a:spcBef>
          <a:spcPts val="1612"/>
        </a:spcBef>
        <a:spcAft>
          <a:spcPts val="1209"/>
        </a:spcAft>
        <a:buFont typeface="Optus Voice Bold" pitchFamily="66" charset="0"/>
        <a:buChar char="•"/>
        <a:defRPr sz="3600" kern="1200">
          <a:solidFill>
            <a:schemeClr val="tx1"/>
          </a:solidFill>
          <a:latin typeface="+mn-lt"/>
          <a:ea typeface="+mn-ea"/>
          <a:cs typeface="Arial" pitchFamily="34" charset="0"/>
        </a:defRPr>
      </a:lvl9pPr>
    </p:bodyStyle>
    <p:otherStyle>
      <a:defPPr>
        <a:defRPr lang="en-US"/>
      </a:defPPr>
      <a:lvl1pPr marL="0" algn="l" defTabSz="1300252" rtl="0" eaLnBrk="1" latinLnBrk="0" hangingPunct="1">
        <a:defRPr sz="2600" kern="1200">
          <a:solidFill>
            <a:schemeClr val="tx1"/>
          </a:solidFill>
          <a:latin typeface="+mn-lt"/>
          <a:ea typeface="+mn-ea"/>
          <a:cs typeface="+mn-cs"/>
        </a:defRPr>
      </a:lvl1pPr>
      <a:lvl2pPr marL="650127" algn="l" defTabSz="1300252" rtl="0" eaLnBrk="1" latinLnBrk="0" hangingPunct="1">
        <a:defRPr sz="2600" kern="1200">
          <a:solidFill>
            <a:schemeClr val="tx1"/>
          </a:solidFill>
          <a:latin typeface="+mn-lt"/>
          <a:ea typeface="+mn-ea"/>
          <a:cs typeface="+mn-cs"/>
        </a:defRPr>
      </a:lvl2pPr>
      <a:lvl3pPr marL="1300252" algn="l" defTabSz="1300252" rtl="0" eaLnBrk="1" latinLnBrk="0" hangingPunct="1">
        <a:defRPr sz="2600" kern="1200">
          <a:solidFill>
            <a:schemeClr val="tx1"/>
          </a:solidFill>
          <a:latin typeface="+mn-lt"/>
          <a:ea typeface="+mn-ea"/>
          <a:cs typeface="+mn-cs"/>
        </a:defRPr>
      </a:lvl3pPr>
      <a:lvl4pPr marL="1950379" algn="l" defTabSz="1300252" rtl="0" eaLnBrk="1" latinLnBrk="0" hangingPunct="1">
        <a:defRPr sz="2600" kern="1200">
          <a:solidFill>
            <a:schemeClr val="tx1"/>
          </a:solidFill>
          <a:latin typeface="+mn-lt"/>
          <a:ea typeface="+mn-ea"/>
          <a:cs typeface="+mn-cs"/>
        </a:defRPr>
      </a:lvl4pPr>
      <a:lvl5pPr marL="2600504" algn="l" defTabSz="1300252" rtl="0" eaLnBrk="1" latinLnBrk="0" hangingPunct="1">
        <a:defRPr sz="2600" kern="1200">
          <a:solidFill>
            <a:schemeClr val="tx1"/>
          </a:solidFill>
          <a:latin typeface="+mn-lt"/>
          <a:ea typeface="+mn-ea"/>
          <a:cs typeface="+mn-cs"/>
        </a:defRPr>
      </a:lvl5pPr>
      <a:lvl6pPr marL="3250631" algn="l" defTabSz="1300252" rtl="0" eaLnBrk="1" latinLnBrk="0" hangingPunct="1">
        <a:defRPr sz="2600" kern="1200">
          <a:solidFill>
            <a:schemeClr val="tx1"/>
          </a:solidFill>
          <a:latin typeface="+mn-lt"/>
          <a:ea typeface="+mn-ea"/>
          <a:cs typeface="+mn-cs"/>
        </a:defRPr>
      </a:lvl6pPr>
      <a:lvl7pPr marL="3900758" algn="l" defTabSz="1300252" rtl="0" eaLnBrk="1" latinLnBrk="0" hangingPunct="1">
        <a:defRPr sz="2600" kern="1200">
          <a:solidFill>
            <a:schemeClr val="tx1"/>
          </a:solidFill>
          <a:latin typeface="+mn-lt"/>
          <a:ea typeface="+mn-ea"/>
          <a:cs typeface="+mn-cs"/>
        </a:defRPr>
      </a:lvl7pPr>
      <a:lvl8pPr marL="4550883" algn="l" defTabSz="1300252" rtl="0" eaLnBrk="1" latinLnBrk="0" hangingPunct="1">
        <a:defRPr sz="2600" kern="1200">
          <a:solidFill>
            <a:schemeClr val="tx1"/>
          </a:solidFill>
          <a:latin typeface="+mn-lt"/>
          <a:ea typeface="+mn-ea"/>
          <a:cs typeface="+mn-cs"/>
        </a:defRPr>
      </a:lvl8pPr>
      <a:lvl9pPr marL="5201010" algn="l" defTabSz="1300252"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gif"/></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mailto:innovationhub@asic.gov.au?subject=Making%20contact" TargetMode="External"/><Relationship Id="rId5" Type="http://schemas.openxmlformats.org/officeDocument/2006/relationships/hyperlink" Target="http://asic.gov.au/for-business/your-business/innovation-hub/regulatory-sandbox/" TargetMode="Externa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www.nppa.com.au/"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mailto:Licensing@apra.gov.au"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7.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73.xml"/><Relationship Id="rId5" Type="http://schemas.openxmlformats.org/officeDocument/2006/relationships/image" Target="../media/image67.pn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73.xml"/><Relationship Id="rId5" Type="http://schemas.openxmlformats.org/officeDocument/2006/relationships/image" Target="../media/image67.pn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asic.gov.au/for-business/your-business/innovation-hub/regulatory-sandbox/"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198145" y="1270001"/>
            <a:ext cx="8424936" cy="7213601"/>
          </a:xfrm>
          <a:ln>
            <a:solidFill>
              <a:schemeClr val="bg1"/>
            </a:solidFill>
          </a:ln>
        </p:spPr>
        <p:txBody>
          <a:bodyPr/>
          <a:lstStyle/>
          <a:p>
            <a:pPr marL="0" indent="0">
              <a:buNone/>
            </a:pPr>
            <a:r>
              <a:rPr lang="en-AU" dirty="0" smtClean="0">
                <a:solidFill>
                  <a:schemeClr val="tx1">
                    <a:lumMod val="65000"/>
                    <a:lumOff val="35000"/>
                  </a:schemeClr>
                </a:solidFill>
              </a:rPr>
              <a:t>Mark Adams</a:t>
            </a:r>
            <a:r>
              <a:rPr lang="en-AU" dirty="0">
                <a:solidFill>
                  <a:schemeClr val="tx1">
                    <a:lumMod val="65000"/>
                    <a:lumOff val="35000"/>
                  </a:schemeClr>
                </a:solidFill>
              </a:rPr>
              <a:t/>
            </a:r>
            <a:br>
              <a:rPr lang="en-AU" dirty="0">
                <a:solidFill>
                  <a:schemeClr val="tx1">
                    <a:lumMod val="65000"/>
                    <a:lumOff val="35000"/>
                  </a:schemeClr>
                </a:solidFill>
              </a:rPr>
            </a:br>
            <a:r>
              <a:rPr lang="en-AU" b="0" dirty="0" smtClean="0">
                <a:solidFill>
                  <a:schemeClr val="tx1">
                    <a:lumMod val="65000"/>
                    <a:lumOff val="35000"/>
                  </a:schemeClr>
                </a:solidFill>
              </a:rPr>
              <a:t>Innovation Hub Coordinator | ASIC</a:t>
            </a:r>
          </a:p>
          <a:p>
            <a:pPr marL="0" indent="0">
              <a:spcBef>
                <a:spcPts val="0"/>
              </a:spcBef>
              <a:buNone/>
            </a:pPr>
            <a:endParaRPr lang="en-AU" dirty="0" smtClean="0">
              <a:solidFill>
                <a:schemeClr val="tx1">
                  <a:lumMod val="65000"/>
                  <a:lumOff val="35000"/>
                </a:schemeClr>
              </a:solidFill>
            </a:endParaRPr>
          </a:p>
          <a:p>
            <a:pPr marL="0" indent="0">
              <a:spcBef>
                <a:spcPts val="0"/>
              </a:spcBef>
              <a:buNone/>
            </a:pPr>
            <a:r>
              <a:rPr lang="en-AU" dirty="0" smtClean="0">
                <a:solidFill>
                  <a:schemeClr val="tx1">
                    <a:lumMod val="65000"/>
                    <a:lumOff val="35000"/>
                  </a:schemeClr>
                </a:solidFill>
              </a:rPr>
              <a:t>Tony Richards</a:t>
            </a:r>
          </a:p>
          <a:p>
            <a:pPr marL="0" indent="0">
              <a:spcBef>
                <a:spcPts val="0"/>
              </a:spcBef>
              <a:buNone/>
            </a:pPr>
            <a:r>
              <a:rPr lang="en-AU" b="0" dirty="0">
                <a:solidFill>
                  <a:schemeClr val="tx1">
                    <a:lumMod val="65000"/>
                    <a:lumOff val="35000"/>
                  </a:schemeClr>
                </a:solidFill>
              </a:rPr>
              <a:t>Head of Payments </a:t>
            </a:r>
            <a:r>
              <a:rPr lang="en-AU" b="0" dirty="0" smtClean="0">
                <a:solidFill>
                  <a:schemeClr val="tx1">
                    <a:lumMod val="65000"/>
                    <a:lumOff val="35000"/>
                  </a:schemeClr>
                </a:solidFill>
              </a:rPr>
              <a:t>Policy | RBA</a:t>
            </a:r>
          </a:p>
          <a:p>
            <a:pPr marL="0" indent="0">
              <a:spcBef>
                <a:spcPts val="0"/>
              </a:spcBef>
              <a:buNone/>
            </a:pPr>
            <a:endParaRPr lang="en-AU" b="0" dirty="0" smtClean="0">
              <a:solidFill>
                <a:schemeClr val="tx1">
                  <a:lumMod val="65000"/>
                  <a:lumOff val="35000"/>
                </a:schemeClr>
              </a:solidFill>
            </a:endParaRPr>
          </a:p>
          <a:p>
            <a:pPr marL="0" indent="0">
              <a:spcBef>
                <a:spcPts val="0"/>
              </a:spcBef>
              <a:buNone/>
            </a:pPr>
            <a:r>
              <a:rPr lang="en-AU" dirty="0">
                <a:solidFill>
                  <a:schemeClr val="tx1">
                    <a:lumMod val="65000"/>
                    <a:lumOff val="35000"/>
                  </a:schemeClr>
                </a:solidFill>
              </a:rPr>
              <a:t>Melisande Waterford</a:t>
            </a:r>
          </a:p>
          <a:p>
            <a:pPr marL="0" indent="0">
              <a:spcBef>
                <a:spcPts val="0"/>
              </a:spcBef>
              <a:buNone/>
            </a:pPr>
            <a:r>
              <a:rPr lang="en-AU" b="0" dirty="0">
                <a:solidFill>
                  <a:schemeClr val="tx1">
                    <a:lumMod val="65000"/>
                    <a:lumOff val="35000"/>
                  </a:schemeClr>
                </a:solidFill>
              </a:rPr>
              <a:t>General Manager, </a:t>
            </a:r>
            <a:r>
              <a:rPr lang="en-AU" b="0" dirty="0" smtClean="0">
                <a:solidFill>
                  <a:schemeClr val="tx1">
                    <a:lumMod val="65000"/>
                    <a:lumOff val="35000"/>
                  </a:schemeClr>
                </a:solidFill>
              </a:rPr>
              <a:t>Licensing | APRA</a:t>
            </a:r>
          </a:p>
          <a:p>
            <a:pPr marL="0" indent="0">
              <a:spcBef>
                <a:spcPts val="0"/>
              </a:spcBef>
              <a:buNone/>
            </a:pPr>
            <a:endParaRPr lang="en-AU" b="0" dirty="0">
              <a:solidFill>
                <a:schemeClr val="tx1">
                  <a:lumMod val="65000"/>
                  <a:lumOff val="35000"/>
                </a:schemeClr>
              </a:solidFill>
            </a:endParaRPr>
          </a:p>
          <a:p>
            <a:pPr marL="0" indent="0">
              <a:spcBef>
                <a:spcPts val="0"/>
              </a:spcBef>
              <a:buNone/>
            </a:pPr>
            <a:r>
              <a:rPr lang="en-AU" dirty="0" smtClean="0">
                <a:solidFill>
                  <a:schemeClr val="tx1">
                    <a:lumMod val="65000"/>
                    <a:lumOff val="35000"/>
                  </a:schemeClr>
                </a:solidFill>
              </a:rPr>
              <a:t>Tony Prior</a:t>
            </a:r>
            <a:endParaRPr lang="en-AU" dirty="0">
              <a:solidFill>
                <a:schemeClr val="tx1">
                  <a:lumMod val="65000"/>
                  <a:lumOff val="35000"/>
                </a:schemeClr>
              </a:solidFill>
            </a:endParaRPr>
          </a:p>
          <a:p>
            <a:pPr marL="0" indent="0">
              <a:spcBef>
                <a:spcPts val="0"/>
              </a:spcBef>
              <a:buNone/>
            </a:pPr>
            <a:r>
              <a:rPr lang="en-AU" b="0" dirty="0" smtClean="0">
                <a:solidFill>
                  <a:schemeClr val="tx1">
                    <a:lumMod val="65000"/>
                    <a:lumOff val="35000"/>
                  </a:schemeClr>
                </a:solidFill>
              </a:rPr>
              <a:t>Director, Compliance (Sydney)| AUSTRAC</a:t>
            </a:r>
          </a:p>
          <a:p>
            <a:pPr marL="0" indent="0">
              <a:spcBef>
                <a:spcPts val="0"/>
              </a:spcBef>
              <a:buNone/>
            </a:pPr>
            <a:endParaRPr lang="en-AU" b="0" dirty="0">
              <a:solidFill>
                <a:schemeClr val="tx1">
                  <a:lumMod val="65000"/>
                  <a:lumOff val="35000"/>
                </a:schemeClr>
              </a:solidFill>
            </a:endParaRPr>
          </a:p>
          <a:p>
            <a:pPr marL="0" indent="0">
              <a:spcBef>
                <a:spcPts val="0"/>
              </a:spcBef>
              <a:buNone/>
            </a:pPr>
            <a:r>
              <a:rPr lang="en-AU" dirty="0">
                <a:solidFill>
                  <a:schemeClr val="tx1">
                    <a:lumMod val="65000"/>
                    <a:lumOff val="35000"/>
                  </a:schemeClr>
                </a:solidFill>
              </a:rPr>
              <a:t>Brett Watson</a:t>
            </a:r>
            <a:br>
              <a:rPr lang="en-AU" dirty="0">
                <a:solidFill>
                  <a:schemeClr val="tx1">
                    <a:lumMod val="65000"/>
                    <a:lumOff val="35000"/>
                  </a:schemeClr>
                </a:solidFill>
              </a:rPr>
            </a:br>
            <a:r>
              <a:rPr lang="en-AU" b="0" dirty="0">
                <a:solidFill>
                  <a:schemeClr val="tx1">
                    <a:lumMod val="65000"/>
                    <a:lumOff val="35000"/>
                  </a:schemeClr>
                </a:solidFill>
              </a:rPr>
              <a:t>Assistant </a:t>
            </a:r>
            <a:r>
              <a:rPr lang="en-AU" b="0" dirty="0" smtClean="0">
                <a:solidFill>
                  <a:schemeClr val="tx1">
                    <a:lumMod val="65000"/>
                    <a:lumOff val="35000"/>
                  </a:schemeClr>
                </a:solidFill>
              </a:rPr>
              <a:t>Director, </a:t>
            </a:r>
            <a:r>
              <a:rPr lang="en-AU" b="0" dirty="0">
                <a:solidFill>
                  <a:schemeClr val="tx1">
                    <a:lumMod val="65000"/>
                    <a:lumOff val="35000"/>
                  </a:schemeClr>
                </a:solidFill>
              </a:rPr>
              <a:t>Regulation and </a:t>
            </a:r>
            <a:r>
              <a:rPr lang="en-AU" b="0" dirty="0" smtClean="0">
                <a:solidFill>
                  <a:schemeClr val="tx1">
                    <a:lumMod val="65000"/>
                    <a:lumOff val="35000"/>
                  </a:schemeClr>
                </a:solidFill>
              </a:rPr>
              <a:t>Strategy| OAIC </a:t>
            </a:r>
            <a:endParaRPr lang="en-AU" b="0" dirty="0"/>
          </a:p>
        </p:txBody>
      </p:sp>
      <p:pic>
        <p:nvPicPr>
          <p:cNvPr id="6" name="Picture 6" descr="F:\For Fintech Presentation\20140826-021938.184154asic-corporate-logostandard-version-colou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453" y="1339355"/>
            <a:ext cx="1701147" cy="9897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F:\For Fintech Presentation\logo-rba-black-transpar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49" y="3148608"/>
            <a:ext cx="2736754" cy="310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For Fintech Presentation\apra-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507" y="4300736"/>
            <a:ext cx="2487093" cy="6330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For Fintech Presentation\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675" y="5740896"/>
            <a:ext cx="2715758" cy="669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F:\For Fintech Presentation\aust-govt-oaic-logo-black-on-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849" y="7325072"/>
            <a:ext cx="2945013" cy="64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32745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normAutofit/>
          </a:bodyPr>
          <a:lstStyle>
            <a:lvl1pPr>
              <a:defRPr>
                <a:solidFill>
                  <a:srgbClr val="6E55A3"/>
                </a:solidFill>
              </a:defRPr>
            </a:lvl1pPr>
          </a:lstStyle>
          <a:p>
            <a:pPr lvl="0" algn="l">
              <a:defRPr sz="1800" cap="none">
                <a:solidFill>
                  <a:srgbClr val="000000"/>
                </a:solidFill>
              </a:defRPr>
            </a:pPr>
            <a:r>
              <a:rPr lang="en-AU" sz="4400" cap="none" dirty="0">
                <a:solidFill>
                  <a:schemeClr val="accent6">
                    <a:lumMod val="75000"/>
                  </a:schemeClr>
                </a:solidFill>
              </a:rPr>
              <a:t>Crowd sourced funding</a:t>
            </a:r>
            <a:endParaRPr sz="4400" cap="none" dirty="0">
              <a:solidFill>
                <a:schemeClr val="accent6">
                  <a:lumMod val="75000"/>
                </a:schemeClr>
              </a:solidFill>
            </a:endParaRPr>
          </a:p>
        </p:txBody>
      </p:sp>
      <p:sp>
        <p:nvSpPr>
          <p:cNvPr id="49" name="Shape 49"/>
          <p:cNvSpPr>
            <a:spLocks noGrp="1"/>
          </p:cNvSpPr>
          <p:nvPr>
            <p:ph type="body" idx="1"/>
          </p:nvPr>
        </p:nvSpPr>
        <p:spPr>
          <a:xfrm>
            <a:off x="952501" y="2716560"/>
            <a:ext cx="11099800" cy="5184576"/>
          </a:xfrm>
          <a:prstGeom prst="rect">
            <a:avLst/>
          </a:prstGeom>
        </p:spPr>
        <p:txBody>
          <a:bodyPr anchor="t">
            <a:noAutofit/>
          </a:bodyPr>
          <a:lstStyle/>
          <a:p>
            <a:pPr>
              <a:spcBef>
                <a:spcPts val="3600"/>
              </a:spcBef>
              <a:spcAft>
                <a:spcPts val="1801"/>
              </a:spcAft>
            </a:pPr>
            <a:r>
              <a:rPr lang="en-AU" sz="3600" b="0" dirty="0"/>
              <a:t>18 CSF entities worked with to date</a:t>
            </a:r>
          </a:p>
          <a:p>
            <a:pPr>
              <a:spcBef>
                <a:spcPts val="3600"/>
              </a:spcBef>
              <a:spcAft>
                <a:spcPts val="1801"/>
              </a:spcAft>
            </a:pPr>
            <a:r>
              <a:rPr lang="en-AU" sz="3600" b="0" dirty="0"/>
              <a:t>Consultation period on CP 288 and 289 has concluded.</a:t>
            </a:r>
          </a:p>
          <a:p>
            <a:pPr>
              <a:spcBef>
                <a:spcPts val="3600"/>
              </a:spcBef>
              <a:spcAft>
                <a:spcPts val="1801"/>
              </a:spcAft>
            </a:pPr>
            <a:r>
              <a:rPr lang="en-AU" sz="3600" b="0" dirty="0"/>
              <a:t>ASIC will release a feedback statement in the coming weeks and guidance by the end of September for the start of the new regime.</a:t>
            </a:r>
          </a:p>
          <a:p>
            <a:pPr marL="0" indent="0">
              <a:spcBef>
                <a:spcPts val="3600"/>
              </a:spcBef>
              <a:spcAft>
                <a:spcPts val="1801"/>
              </a:spcAft>
              <a:buNone/>
            </a:pPr>
            <a:endParaRPr lang="en-AU" sz="3600" b="0" dirty="0"/>
          </a:p>
          <a:p>
            <a:pPr>
              <a:spcBef>
                <a:spcPts val="3600"/>
              </a:spcBef>
              <a:spcAft>
                <a:spcPts val="1801"/>
              </a:spcAft>
            </a:pPr>
            <a:endParaRPr lang="en-AU" sz="3600" b="0" dirty="0"/>
          </a:p>
          <a:p>
            <a:pPr marL="0" indent="0">
              <a:spcBef>
                <a:spcPts val="3600"/>
              </a:spcBef>
              <a:spcAft>
                <a:spcPts val="1801"/>
              </a:spcAft>
              <a:buNone/>
            </a:pPr>
            <a:endParaRPr lang="en-AU" sz="3600" b="0" dirty="0"/>
          </a:p>
        </p:txBody>
      </p:sp>
      <p:pic>
        <p:nvPicPr>
          <p:cNvPr id="50" name="ASIClogo-sqversion-RGB-400px-72dpi-filtered.png"/>
          <p:cNvPicPr/>
          <p:nvPr/>
        </p:nvPicPr>
        <p:blipFill>
          <a:blip r:embed="rId3">
            <a:extLst/>
          </a:blip>
          <a:srcRect/>
          <a:stretch>
            <a:fillRect/>
          </a:stretch>
        </p:blipFill>
        <p:spPr>
          <a:xfrm>
            <a:off x="952501" y="8247295"/>
            <a:ext cx="1583128" cy="922173"/>
          </a:xfrm>
          <a:prstGeom prst="rect">
            <a:avLst/>
          </a:prstGeom>
          <a:ln w="12700">
            <a:miter lim="400000"/>
          </a:ln>
        </p:spPr>
      </p:pic>
      <p:sp>
        <p:nvSpPr>
          <p:cNvPr id="52" name="Shape 52"/>
          <p:cNvSpPr/>
          <p:nvPr/>
        </p:nvSpPr>
        <p:spPr>
          <a:xfrm>
            <a:off x="-1" y="9578844"/>
            <a:ext cx="13004801" cy="174758"/>
          </a:xfrm>
          <a:prstGeom prst="rect">
            <a:avLst/>
          </a:prstGeom>
          <a:gradFill>
            <a:gsLst>
              <a:gs pos="0">
                <a:srgbClr val="3F3062"/>
              </a:gs>
              <a:gs pos="100000">
                <a:srgbClr val="6E55A3"/>
              </a:gs>
            </a:gsLst>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dirty="0"/>
          </a:p>
        </p:txBody>
      </p:sp>
      <p:pic>
        <p:nvPicPr>
          <p:cNvPr id="7" name="Picture 2" descr="F:\Innovation Hub\Innovation-Hub-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383" y="8189168"/>
            <a:ext cx="2699918" cy="92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13141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normAutofit/>
          </a:bodyPr>
          <a:lstStyle>
            <a:lvl1pPr>
              <a:defRPr>
                <a:solidFill>
                  <a:srgbClr val="6E55A3"/>
                </a:solidFill>
              </a:defRPr>
            </a:lvl1pPr>
          </a:lstStyle>
          <a:p>
            <a:pPr lvl="0">
              <a:defRPr sz="1800" cap="none">
                <a:solidFill>
                  <a:srgbClr val="000000"/>
                </a:solidFill>
              </a:defRPr>
            </a:pPr>
            <a:r>
              <a:rPr lang="en-AU" sz="4400" cap="none" dirty="0">
                <a:solidFill>
                  <a:schemeClr val="accent6">
                    <a:lumMod val="75000"/>
                  </a:schemeClr>
                </a:solidFill>
              </a:rPr>
              <a:t>ASIC’s </a:t>
            </a:r>
            <a:r>
              <a:rPr lang="en-AU" sz="4400" cap="none" dirty="0" err="1">
                <a:solidFill>
                  <a:schemeClr val="accent6">
                    <a:lumMod val="75000"/>
                  </a:schemeClr>
                </a:solidFill>
              </a:rPr>
              <a:t>Regtech</a:t>
            </a:r>
            <a:r>
              <a:rPr lang="en-AU" sz="4400" cap="none" dirty="0">
                <a:solidFill>
                  <a:schemeClr val="accent6">
                    <a:lumMod val="75000"/>
                  </a:schemeClr>
                </a:solidFill>
              </a:rPr>
              <a:t> </a:t>
            </a:r>
            <a:r>
              <a:rPr lang="en-AU" sz="4400" cap="none" dirty="0" smtClean="0">
                <a:solidFill>
                  <a:schemeClr val="accent6">
                    <a:lumMod val="75000"/>
                  </a:schemeClr>
                </a:solidFill>
              </a:rPr>
              <a:t>Showcase – Late September</a:t>
            </a:r>
            <a:br>
              <a:rPr lang="en-AU" sz="4400" cap="none" dirty="0" smtClean="0">
                <a:solidFill>
                  <a:schemeClr val="accent6">
                    <a:lumMod val="75000"/>
                  </a:schemeClr>
                </a:solidFill>
              </a:rPr>
            </a:br>
            <a:r>
              <a:rPr lang="en-AU" sz="4400" cap="none" dirty="0" smtClean="0">
                <a:solidFill>
                  <a:schemeClr val="accent6">
                    <a:lumMod val="75000"/>
                  </a:schemeClr>
                </a:solidFill>
              </a:rPr>
              <a:t>  </a:t>
            </a:r>
            <a:endParaRPr sz="4400" cap="none" dirty="0">
              <a:solidFill>
                <a:schemeClr val="accent6">
                  <a:lumMod val="75000"/>
                </a:schemeClr>
              </a:solidFill>
            </a:endParaRPr>
          </a:p>
        </p:txBody>
      </p:sp>
      <p:sp>
        <p:nvSpPr>
          <p:cNvPr id="49" name="Shape 49"/>
          <p:cNvSpPr>
            <a:spLocks noGrp="1"/>
          </p:cNvSpPr>
          <p:nvPr>
            <p:ph type="body" idx="1"/>
          </p:nvPr>
        </p:nvSpPr>
        <p:spPr>
          <a:xfrm>
            <a:off x="952501" y="2284513"/>
            <a:ext cx="11099800" cy="5904656"/>
          </a:xfrm>
          <a:prstGeom prst="rect">
            <a:avLst/>
          </a:prstGeom>
        </p:spPr>
        <p:txBody>
          <a:bodyPr anchor="t">
            <a:noAutofit/>
          </a:bodyPr>
          <a:lstStyle/>
          <a:p>
            <a:pPr marL="0" indent="0" algn="l">
              <a:spcBef>
                <a:spcPts val="3600"/>
              </a:spcBef>
              <a:spcAft>
                <a:spcPts val="1801"/>
              </a:spcAft>
              <a:buNone/>
            </a:pPr>
            <a:r>
              <a:rPr lang="en-AU" sz="2800" dirty="0">
                <a:solidFill>
                  <a:schemeClr val="accent6">
                    <a:lumMod val="75000"/>
                  </a:schemeClr>
                </a:solidFill>
              </a:rPr>
              <a:t>Session one:  </a:t>
            </a:r>
            <a:r>
              <a:rPr lang="en-AU" sz="2800" i="1" dirty="0"/>
              <a:t>The future of regulatory reporting </a:t>
            </a:r>
            <a:r>
              <a:rPr lang="en-AU" sz="2800" b="0" dirty="0"/>
              <a:t/>
            </a:r>
            <a:br>
              <a:rPr lang="en-AU" sz="2800" b="0" dirty="0"/>
            </a:br>
            <a:r>
              <a:rPr lang="en-AU" sz="2800" b="0" dirty="0"/>
              <a:t/>
            </a:r>
            <a:br>
              <a:rPr lang="en-AU" sz="2800" b="0" dirty="0"/>
            </a:br>
            <a:r>
              <a:rPr lang="en-AU" sz="2800" b="0" dirty="0"/>
              <a:t>The use of new technologies to provide for more efficient and effective provision and/or access to regulatory information.</a:t>
            </a:r>
            <a:br>
              <a:rPr lang="en-AU" sz="2800" b="0" dirty="0"/>
            </a:br>
            <a:r>
              <a:rPr lang="en-AU" sz="2800" b="0" dirty="0"/>
              <a:t/>
            </a:r>
            <a:br>
              <a:rPr lang="en-AU" sz="2800" b="0" dirty="0"/>
            </a:br>
            <a:r>
              <a:rPr lang="en-AU" sz="2800" dirty="0">
                <a:solidFill>
                  <a:schemeClr val="accent6">
                    <a:lumMod val="75000"/>
                  </a:schemeClr>
                </a:solidFill>
              </a:rPr>
              <a:t>Session two: </a:t>
            </a:r>
            <a:r>
              <a:rPr lang="en-AU" sz="2800" i="1" dirty="0"/>
              <a:t>Understanding and meeting regulatory obligations</a:t>
            </a:r>
            <a:r>
              <a:rPr lang="en-AU" sz="2800" b="0" dirty="0"/>
              <a:t/>
            </a:r>
            <a:br>
              <a:rPr lang="en-AU" sz="2800" b="0" dirty="0"/>
            </a:br>
            <a:r>
              <a:rPr lang="en-AU" sz="2800" b="0" dirty="0"/>
              <a:t/>
            </a:r>
            <a:br>
              <a:rPr lang="en-AU" sz="2800" b="0" dirty="0"/>
            </a:br>
            <a:r>
              <a:rPr lang="en-AU" sz="2800" b="0" dirty="0"/>
              <a:t>How software and algorithms can help firms understand and meet their regulatory obligations more efficiently and effectively .</a:t>
            </a:r>
          </a:p>
          <a:p>
            <a:pPr marL="0" indent="0" algn="ctr">
              <a:spcBef>
                <a:spcPts val="3600"/>
              </a:spcBef>
              <a:spcAft>
                <a:spcPts val="1801"/>
              </a:spcAft>
              <a:buNone/>
            </a:pPr>
            <a:r>
              <a:rPr lang="en-AU" sz="2800" dirty="0">
                <a:solidFill>
                  <a:schemeClr val="accent6">
                    <a:lumMod val="75000"/>
                  </a:schemeClr>
                </a:solidFill>
              </a:rPr>
              <a:t>Register for updates: </a:t>
            </a:r>
            <a:r>
              <a:rPr lang="en-AU" sz="2800" dirty="0"/>
              <a:t>regtech@asic.gov.au</a:t>
            </a:r>
          </a:p>
          <a:p>
            <a:pPr marL="0" indent="0" algn="l">
              <a:spcBef>
                <a:spcPts val="3600"/>
              </a:spcBef>
              <a:spcAft>
                <a:spcPts val="1801"/>
              </a:spcAft>
              <a:buNone/>
            </a:pPr>
            <a:endParaRPr lang="en-AU" sz="3600" b="0" dirty="0"/>
          </a:p>
          <a:p>
            <a:pPr algn="l">
              <a:spcBef>
                <a:spcPts val="3600"/>
              </a:spcBef>
              <a:spcAft>
                <a:spcPts val="1801"/>
              </a:spcAft>
            </a:pPr>
            <a:endParaRPr lang="en-AU" sz="3600" b="0" dirty="0"/>
          </a:p>
          <a:p>
            <a:pPr marL="0" indent="0" algn="l">
              <a:spcBef>
                <a:spcPts val="3600"/>
              </a:spcBef>
              <a:spcAft>
                <a:spcPts val="1801"/>
              </a:spcAft>
              <a:buNone/>
            </a:pPr>
            <a:endParaRPr lang="en-AU" sz="3600" b="0" dirty="0"/>
          </a:p>
        </p:txBody>
      </p:sp>
      <p:pic>
        <p:nvPicPr>
          <p:cNvPr id="50" name="ASIClogo-sqversion-RGB-400px-72dpi-filtered.png"/>
          <p:cNvPicPr/>
          <p:nvPr/>
        </p:nvPicPr>
        <p:blipFill>
          <a:blip r:embed="rId3">
            <a:extLst/>
          </a:blip>
          <a:srcRect/>
          <a:stretch>
            <a:fillRect/>
          </a:stretch>
        </p:blipFill>
        <p:spPr>
          <a:xfrm>
            <a:off x="952501" y="8247295"/>
            <a:ext cx="1583128" cy="922173"/>
          </a:xfrm>
          <a:prstGeom prst="rect">
            <a:avLst/>
          </a:prstGeom>
          <a:ln w="12700">
            <a:miter lim="400000"/>
          </a:ln>
        </p:spPr>
      </p:pic>
      <p:sp>
        <p:nvSpPr>
          <p:cNvPr id="52" name="Shape 52"/>
          <p:cNvSpPr/>
          <p:nvPr/>
        </p:nvSpPr>
        <p:spPr>
          <a:xfrm>
            <a:off x="-1" y="9578844"/>
            <a:ext cx="13004801" cy="174758"/>
          </a:xfrm>
          <a:prstGeom prst="rect">
            <a:avLst/>
          </a:prstGeom>
          <a:gradFill>
            <a:gsLst>
              <a:gs pos="0">
                <a:srgbClr val="3F3062"/>
              </a:gs>
              <a:gs pos="100000">
                <a:srgbClr val="6E55A3"/>
              </a:gs>
            </a:gsLst>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dirty="0"/>
          </a:p>
        </p:txBody>
      </p:sp>
      <p:pic>
        <p:nvPicPr>
          <p:cNvPr id="7" name="Picture 2" descr="F:\Innovation Hub\Innovation-Hub-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383" y="8189168"/>
            <a:ext cx="2699918" cy="92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48548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cap="none" dirty="0" smtClean="0">
                <a:solidFill>
                  <a:schemeClr val="accent6">
                    <a:lumMod val="75000"/>
                  </a:schemeClr>
                </a:solidFill>
              </a:rPr>
              <a:t>Further information</a:t>
            </a:r>
            <a:endParaRPr lang="en-AU" cap="none" dirty="0">
              <a:solidFill>
                <a:schemeClr val="accent6">
                  <a:lumMod val="75000"/>
                </a:schemeClr>
              </a:solidFill>
            </a:endParaRPr>
          </a:p>
        </p:txBody>
      </p:sp>
      <p:sp>
        <p:nvSpPr>
          <p:cNvPr id="11" name="Shape 44"/>
          <p:cNvSpPr/>
          <p:nvPr/>
        </p:nvSpPr>
        <p:spPr>
          <a:xfrm>
            <a:off x="1" y="9578843"/>
            <a:ext cx="13004801" cy="174758"/>
          </a:xfrm>
          <a:prstGeom prst="rect">
            <a:avLst/>
          </a:prstGeom>
          <a:gradFill>
            <a:gsLst>
              <a:gs pos="0">
                <a:srgbClr val="25686C"/>
              </a:gs>
              <a:gs pos="100000">
                <a:srgbClr val="4EC2C8"/>
              </a:gs>
            </a:gsLst>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dirty="0"/>
          </a:p>
        </p:txBody>
      </p:sp>
      <p:pic>
        <p:nvPicPr>
          <p:cNvPr id="12" name="ASIClogo-sqversion-RGB-400px-72dpi-filtered.png"/>
          <p:cNvPicPr/>
          <p:nvPr/>
        </p:nvPicPr>
        <p:blipFill>
          <a:blip r:embed="rId3">
            <a:extLst/>
          </a:blip>
          <a:srcRect/>
          <a:stretch>
            <a:fillRect/>
          </a:stretch>
        </p:blipFill>
        <p:spPr>
          <a:xfrm>
            <a:off x="952501" y="8247295"/>
            <a:ext cx="1583128" cy="922173"/>
          </a:xfrm>
          <a:prstGeom prst="rect">
            <a:avLst/>
          </a:prstGeom>
          <a:ln w="12700">
            <a:miter lim="400000"/>
          </a:ln>
        </p:spPr>
      </p:pic>
      <p:pic>
        <p:nvPicPr>
          <p:cNvPr id="13" name="Picture 2" descr="F:\Innovation Hub\Innovation-Hub-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383" y="8189168"/>
            <a:ext cx="2699918" cy="9221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604157743"/>
              </p:ext>
            </p:extLst>
          </p:nvPr>
        </p:nvGraphicFramePr>
        <p:xfrm>
          <a:off x="1018803" y="3364633"/>
          <a:ext cx="11244239" cy="3528391"/>
        </p:xfrm>
        <a:graphic>
          <a:graphicData uri="http://schemas.openxmlformats.org/drawingml/2006/table">
            <a:tbl>
              <a:tblPr firstRow="1" bandRow="1">
                <a:tableStyleId>{5C22544A-7EE6-4342-B048-85BDC9FD1C3A}</a:tableStyleId>
              </a:tblPr>
              <a:tblGrid>
                <a:gridCol w="1883199"/>
                <a:gridCol w="9361040"/>
              </a:tblGrid>
              <a:tr h="1781719">
                <a:tc>
                  <a:txBody>
                    <a:bodyPr/>
                    <a:lstStyle/>
                    <a:p>
                      <a:pPr algn="l"/>
                      <a:r>
                        <a:rPr lang="en-AU" sz="3600" b="1" dirty="0" smtClean="0">
                          <a:solidFill>
                            <a:srgbClr val="4A525F"/>
                          </a:solidFill>
                          <a:latin typeface="Avenir Book"/>
                          <a:ea typeface="Avenir Book"/>
                          <a:cs typeface="Avenir Book"/>
                          <a:sym typeface="Avenir Book"/>
                        </a:rPr>
                        <a:t>Web:</a:t>
                      </a:r>
                      <a:endParaRPr lang="en-AU" sz="3600" b="1" dirty="0">
                        <a:solidFill>
                          <a:srgbClr val="4A525F"/>
                        </a:solidFill>
                        <a:latin typeface="Avenir Book"/>
                        <a:ea typeface="Avenir Book"/>
                        <a:cs typeface="Avenir Book"/>
                        <a:sym typeface="Avenir Book"/>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AU" sz="3600" b="0" dirty="0" smtClean="0">
                          <a:hlinkClick r:id="rId5"/>
                        </a:rPr>
                        <a:t>asic.gov.au/for-business/your-business/innovation-hub/</a:t>
                      </a:r>
                      <a:endParaRPr lang="en-AU" sz="3600" b="0" dirty="0">
                        <a:solidFill>
                          <a:schemeClr val="accent6">
                            <a:lumMod val="75000"/>
                          </a:schemeClr>
                        </a:solidFill>
                        <a:latin typeface="Avenir Book"/>
                        <a:ea typeface="Avenir Book"/>
                        <a:cs typeface="Avenir Book"/>
                        <a:sym typeface="Avenir Book"/>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746672">
                <a:tc>
                  <a:txBody>
                    <a:bodyPr/>
                    <a:lstStyle/>
                    <a:p>
                      <a:pPr algn="l"/>
                      <a:r>
                        <a:rPr lang="en-AU" sz="3600" b="1" dirty="0" smtClean="0">
                          <a:solidFill>
                            <a:srgbClr val="4A525F"/>
                          </a:solidFill>
                          <a:latin typeface="Avenir Book"/>
                          <a:ea typeface="Avenir Book"/>
                          <a:cs typeface="Avenir Book"/>
                          <a:sym typeface="Avenir Book"/>
                        </a:rPr>
                        <a:t>Email:</a:t>
                      </a:r>
                      <a:endParaRPr lang="en-AU" sz="3600" b="1" dirty="0">
                        <a:solidFill>
                          <a:srgbClr val="4A525F"/>
                        </a:solidFill>
                        <a:latin typeface="Avenir Book"/>
                        <a:ea typeface="Avenir Book"/>
                        <a:cs typeface="Avenir Book"/>
                        <a:sym typeface="Avenir Book"/>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3600" b="0" dirty="0" smtClean="0">
                          <a:solidFill>
                            <a:schemeClr val="accent6">
                              <a:lumMod val="75000"/>
                            </a:schemeClr>
                          </a:solidFill>
                          <a:latin typeface="Avenir Book"/>
                          <a:ea typeface="Avenir Book"/>
                          <a:cs typeface="Avenir Book"/>
                          <a:sym typeface="Avenir Book"/>
                          <a:hlinkClick r:id="rId6"/>
                        </a:rPr>
                        <a:t>innovationhub@asic.gov.au </a:t>
                      </a:r>
                      <a:endParaRPr lang="en-AU" sz="3600" b="0" dirty="0" smtClean="0">
                        <a:solidFill>
                          <a:schemeClr val="accent6">
                            <a:lumMod val="75000"/>
                          </a:schemeClr>
                        </a:solidFill>
                        <a:latin typeface="Avenir Book"/>
                        <a:ea typeface="Avenir Book"/>
                        <a:cs typeface="Avenir Book"/>
                        <a:sym typeface="Avenir Book"/>
                      </a:endParaRPr>
                    </a:p>
                    <a:p>
                      <a:pPr algn="l"/>
                      <a:endParaRPr lang="en-AU" sz="3600" b="0" dirty="0">
                        <a:solidFill>
                          <a:srgbClr val="4A525F"/>
                        </a:solidFill>
                        <a:latin typeface="Avenir Book"/>
                        <a:ea typeface="Avenir Book"/>
                        <a:cs typeface="Avenir Book"/>
                        <a:sym typeface="Avenir Book"/>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46876296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b="1" dirty="0" smtClean="0"/>
              <a:t>Joint Regulator Info Session</a:t>
            </a:r>
            <a:endParaRPr lang="en-AU" b="1" dirty="0"/>
          </a:p>
        </p:txBody>
      </p:sp>
      <p:sp>
        <p:nvSpPr>
          <p:cNvPr id="3" name="Subtitle 2"/>
          <p:cNvSpPr>
            <a:spLocks noGrp="1"/>
          </p:cNvSpPr>
          <p:nvPr>
            <p:ph type="subTitle" idx="1"/>
          </p:nvPr>
        </p:nvSpPr>
        <p:spPr>
          <a:xfrm>
            <a:off x="972187" y="6822616"/>
            <a:ext cx="11060429" cy="1433759"/>
          </a:xfrm>
        </p:spPr>
        <p:txBody>
          <a:bodyPr/>
          <a:lstStyle/>
          <a:p>
            <a:r>
              <a:rPr lang="en-AU" dirty="0" smtClean="0"/>
              <a:t>Tony Richards</a:t>
            </a:r>
          </a:p>
          <a:p>
            <a:r>
              <a:rPr lang="en-AU" dirty="0" smtClean="0"/>
              <a:t>Reserve Bank of Australia</a:t>
            </a:r>
            <a:endParaRPr lang="en-AU" dirty="0"/>
          </a:p>
        </p:txBody>
      </p:sp>
      <p:sp>
        <p:nvSpPr>
          <p:cNvPr id="4" name="Text Placeholder 3"/>
          <p:cNvSpPr>
            <a:spLocks noGrp="1"/>
          </p:cNvSpPr>
          <p:nvPr>
            <p:ph type="body" sz="quarter" idx="11"/>
          </p:nvPr>
        </p:nvSpPr>
        <p:spPr/>
        <p:txBody>
          <a:bodyPr/>
          <a:lstStyle/>
          <a:p>
            <a:r>
              <a:rPr lang="en-AU" dirty="0" smtClean="0"/>
              <a:t>SYDNEY</a:t>
            </a:r>
            <a:endParaRPr lang="en-AU" dirty="0"/>
          </a:p>
        </p:txBody>
      </p:sp>
      <p:sp>
        <p:nvSpPr>
          <p:cNvPr id="5" name="Text Placeholder 4"/>
          <p:cNvSpPr>
            <a:spLocks noGrp="1"/>
          </p:cNvSpPr>
          <p:nvPr>
            <p:ph type="body" sz="quarter" idx="10"/>
          </p:nvPr>
        </p:nvSpPr>
        <p:spPr/>
        <p:txBody>
          <a:bodyPr/>
          <a:lstStyle/>
          <a:p>
            <a:r>
              <a:rPr lang="en-AU" dirty="0" smtClean="0"/>
              <a:t>17 August 2017</a:t>
            </a:r>
            <a:endParaRPr lang="en-AU" dirty="0"/>
          </a:p>
        </p:txBody>
      </p:sp>
    </p:spTree>
    <p:extLst>
      <p:ext uri="{BB962C8B-B14F-4D97-AF65-F5344CB8AC3E}">
        <p14:creationId xmlns:p14="http://schemas.microsoft.com/office/powerpoint/2010/main" val="4243191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129" y="1292402"/>
            <a:ext cx="11792020" cy="1638582"/>
          </a:xfrm>
        </p:spPr>
        <p:txBody>
          <a:bodyPr>
            <a:noAutofit/>
          </a:bodyPr>
          <a:lstStyle/>
          <a:p>
            <a:pPr algn="ctr"/>
            <a:r>
              <a:rPr lang="en-AU" b="1" dirty="0" smtClean="0"/>
              <a:t>The Reserve Bank’s Roles </a:t>
            </a:r>
            <a:r>
              <a:rPr lang="en-AU" b="1" dirty="0"/>
              <a:t>in the </a:t>
            </a:r>
            <a:r>
              <a:rPr lang="en-AU" b="1" dirty="0" smtClean="0"/>
              <a:t/>
            </a:r>
            <a:br>
              <a:rPr lang="en-AU" b="1" dirty="0" smtClean="0"/>
            </a:br>
            <a:r>
              <a:rPr lang="en-AU" b="1" dirty="0" smtClean="0"/>
              <a:t>Payments </a:t>
            </a:r>
            <a:r>
              <a:rPr lang="en-AU" b="1" dirty="0"/>
              <a:t>System</a:t>
            </a:r>
            <a:endParaRPr lang="en-AU" dirty="0"/>
          </a:p>
        </p:txBody>
      </p:sp>
      <p:sp>
        <p:nvSpPr>
          <p:cNvPr id="3" name="Content Placeholder 2"/>
          <p:cNvSpPr>
            <a:spLocks noGrp="1"/>
          </p:cNvSpPr>
          <p:nvPr>
            <p:ph idx="1"/>
          </p:nvPr>
        </p:nvSpPr>
        <p:spPr>
          <a:xfrm>
            <a:off x="650241" y="3647865"/>
            <a:ext cx="11689609" cy="5017488"/>
          </a:xfrm>
        </p:spPr>
        <p:txBody>
          <a:bodyPr>
            <a:normAutofit/>
          </a:bodyPr>
          <a:lstStyle/>
          <a:p>
            <a:r>
              <a:rPr lang="en-AU" sz="4600" dirty="0"/>
              <a:t>Regulator and overseer</a:t>
            </a:r>
          </a:p>
          <a:p>
            <a:r>
              <a:rPr lang="en-AU" sz="4600" dirty="0"/>
              <a:t>Infrastructure provider – RITS  operator</a:t>
            </a:r>
          </a:p>
          <a:p>
            <a:r>
              <a:rPr lang="en-AU" sz="4600" dirty="0"/>
              <a:t>Participant – banker to the Government</a:t>
            </a:r>
          </a:p>
          <a:p>
            <a:r>
              <a:rPr lang="en-AU" sz="4600" dirty="0"/>
              <a:t>Banknote issuer</a:t>
            </a:r>
          </a:p>
        </p:txBody>
      </p:sp>
    </p:spTree>
    <p:extLst>
      <p:ext uri="{BB962C8B-B14F-4D97-AF65-F5344CB8AC3E}">
        <p14:creationId xmlns:p14="http://schemas.microsoft.com/office/powerpoint/2010/main" val="474585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717" y="1292402"/>
            <a:ext cx="12391777" cy="1007252"/>
          </a:xfrm>
        </p:spPr>
        <p:txBody>
          <a:bodyPr>
            <a:noAutofit/>
          </a:bodyPr>
          <a:lstStyle/>
          <a:p>
            <a:pPr algn="ctr"/>
            <a:r>
              <a:rPr lang="en-AU" b="1" dirty="0" smtClean="0"/>
              <a:t>Payments System Board Mandate</a:t>
            </a:r>
            <a:endParaRPr lang="en-AU" dirty="0"/>
          </a:p>
        </p:txBody>
      </p:sp>
      <p:sp>
        <p:nvSpPr>
          <p:cNvPr id="3" name="Content Placeholder 2"/>
          <p:cNvSpPr>
            <a:spLocks noGrp="1"/>
          </p:cNvSpPr>
          <p:nvPr>
            <p:ph idx="1"/>
          </p:nvPr>
        </p:nvSpPr>
        <p:spPr>
          <a:xfrm>
            <a:off x="650240" y="2930597"/>
            <a:ext cx="11792020" cy="6042658"/>
          </a:xfrm>
        </p:spPr>
        <p:txBody>
          <a:bodyPr>
            <a:normAutofit/>
          </a:bodyPr>
          <a:lstStyle/>
          <a:p>
            <a:r>
              <a:rPr lang="en-AU" sz="4600" dirty="0"/>
              <a:t>Powers under two Acts (PSRA, PSNA) are to be used to</a:t>
            </a:r>
          </a:p>
          <a:p>
            <a:pPr lvl="1" indent="-541803">
              <a:spcAft>
                <a:spcPts val="853"/>
              </a:spcAft>
            </a:pPr>
            <a:r>
              <a:rPr lang="en-AU" sz="3400" dirty="0"/>
              <a:t>control risk in the financial system</a:t>
            </a:r>
          </a:p>
          <a:p>
            <a:pPr marL="1015880" lvl="1" indent="-501168">
              <a:spcBef>
                <a:spcPct val="0"/>
              </a:spcBef>
              <a:spcAft>
                <a:spcPct val="20000"/>
              </a:spcAft>
            </a:pPr>
            <a:r>
              <a:rPr lang="en-AU" sz="3400" dirty="0"/>
              <a:t>promote efficiency in the payments system</a:t>
            </a:r>
          </a:p>
          <a:p>
            <a:pPr marL="1015880" lvl="1" indent="-501168">
              <a:spcBef>
                <a:spcPct val="0"/>
              </a:spcBef>
              <a:spcAft>
                <a:spcPts val="2560"/>
              </a:spcAft>
            </a:pPr>
            <a:r>
              <a:rPr lang="en-AU" sz="3400" dirty="0"/>
              <a:t>promote competition in the market for payment services</a:t>
            </a:r>
          </a:p>
          <a:p>
            <a:r>
              <a:rPr lang="en-AU" sz="4600" dirty="0"/>
              <a:t>Powers under the </a:t>
            </a:r>
            <a:r>
              <a:rPr lang="en-AU" sz="4600" i="1" dirty="0"/>
              <a:t>Corporations Act</a:t>
            </a:r>
            <a:r>
              <a:rPr lang="en-AU" sz="4600" dirty="0"/>
              <a:t> are to be used to</a:t>
            </a:r>
          </a:p>
          <a:p>
            <a:pPr marL="1015880" lvl="1" indent="-501168"/>
            <a:r>
              <a:rPr lang="en-AU" sz="3400" dirty="0"/>
              <a:t>contribute to overall stability of the financial system</a:t>
            </a:r>
          </a:p>
          <a:p>
            <a:endParaRPr lang="en-AU" dirty="0"/>
          </a:p>
        </p:txBody>
      </p:sp>
    </p:spTree>
    <p:extLst>
      <p:ext uri="{BB962C8B-B14F-4D97-AF65-F5344CB8AC3E}">
        <p14:creationId xmlns:p14="http://schemas.microsoft.com/office/powerpoint/2010/main" val="2417274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246" y="882758"/>
            <a:ext cx="10138725" cy="1092388"/>
          </a:xfrm>
        </p:spPr>
        <p:txBody>
          <a:bodyPr>
            <a:noAutofit/>
          </a:bodyPr>
          <a:lstStyle/>
          <a:p>
            <a:r>
              <a:rPr lang="en-AU" b="1" dirty="0" smtClean="0"/>
              <a:t>New Payments Platform Timeline</a:t>
            </a:r>
            <a:endParaRPr lang="en-AU" b="1" dirty="0"/>
          </a:p>
        </p:txBody>
      </p:sp>
      <p:sp>
        <p:nvSpPr>
          <p:cNvPr id="3" name="Content Placeholder 2"/>
          <p:cNvSpPr>
            <a:spLocks noGrp="1"/>
          </p:cNvSpPr>
          <p:nvPr>
            <p:ph idx="1"/>
          </p:nvPr>
        </p:nvSpPr>
        <p:spPr>
          <a:xfrm>
            <a:off x="357721" y="2111693"/>
            <a:ext cx="12186955" cy="7373619"/>
          </a:xfrm>
        </p:spPr>
        <p:txBody>
          <a:bodyPr>
            <a:normAutofit lnSpcReduction="10000"/>
          </a:bodyPr>
          <a:lstStyle/>
          <a:p>
            <a:pPr>
              <a:spcBef>
                <a:spcPts val="1138"/>
              </a:spcBef>
            </a:pPr>
            <a:r>
              <a:rPr lang="en-AU" dirty="0"/>
              <a:t>May 2010: Strategic Review of Innovation announced by </a:t>
            </a:r>
            <a:r>
              <a:rPr lang="en-AU" dirty="0" smtClean="0"/>
              <a:t>Payments System Board</a:t>
            </a:r>
            <a:endParaRPr lang="en-AU" dirty="0"/>
          </a:p>
          <a:p>
            <a:pPr>
              <a:spcBef>
                <a:spcPts val="1138"/>
              </a:spcBef>
            </a:pPr>
            <a:r>
              <a:rPr lang="en-AU" dirty="0"/>
              <a:t>June 2012: RBA Strategic Review Conclusions document released. PSB asked industry to respond</a:t>
            </a:r>
          </a:p>
          <a:p>
            <a:pPr>
              <a:spcBef>
                <a:spcPts val="1138"/>
              </a:spcBef>
            </a:pPr>
            <a:r>
              <a:rPr lang="en-AU" dirty="0"/>
              <a:t>February 2013: </a:t>
            </a:r>
            <a:r>
              <a:rPr lang="en-AU" dirty="0" smtClean="0"/>
              <a:t>PSB welcomed industry </a:t>
            </a:r>
            <a:r>
              <a:rPr lang="en-AU" dirty="0"/>
              <a:t>proposal for real-time payments</a:t>
            </a:r>
          </a:p>
          <a:p>
            <a:pPr>
              <a:spcBef>
                <a:spcPts val="1138"/>
              </a:spcBef>
            </a:pPr>
            <a:r>
              <a:rPr lang="en-AU" dirty="0"/>
              <a:t>June 2013: New Payments Platform Steering Committee formed to start on design, requirements, vendor selection, build </a:t>
            </a:r>
            <a:r>
              <a:rPr lang="en-AU" dirty="0" smtClean="0"/>
              <a:t>etc</a:t>
            </a:r>
          </a:p>
          <a:p>
            <a:pPr>
              <a:spcBef>
                <a:spcPts val="1138"/>
              </a:spcBef>
            </a:pPr>
            <a:r>
              <a:rPr lang="en-AU" dirty="0"/>
              <a:t>November 2014: 12 (now 13) participants agree to fund NPP Australia. SWIFT announced as infrastructure provider</a:t>
            </a:r>
          </a:p>
          <a:p>
            <a:pPr>
              <a:spcBef>
                <a:spcPts val="1138"/>
              </a:spcBef>
            </a:pPr>
            <a:r>
              <a:rPr lang="en-AU" dirty="0"/>
              <a:t>2016: First drops of SWIFT and RBA FSS functionality; </a:t>
            </a:r>
            <a:r>
              <a:rPr lang="en-AU" dirty="0" smtClean="0"/>
              <a:t>industry testing </a:t>
            </a:r>
            <a:r>
              <a:rPr lang="en-AU" dirty="0"/>
              <a:t>begins</a:t>
            </a:r>
          </a:p>
          <a:p>
            <a:pPr>
              <a:spcBef>
                <a:spcPts val="1138"/>
              </a:spcBef>
            </a:pPr>
            <a:r>
              <a:rPr lang="en-AU" dirty="0"/>
              <a:t>Late 2017: NPP </a:t>
            </a:r>
            <a:r>
              <a:rPr lang="en-AU" dirty="0" smtClean="0"/>
              <a:t>target go </a:t>
            </a:r>
            <a:r>
              <a:rPr lang="en-AU" dirty="0"/>
              <a:t>live</a:t>
            </a:r>
          </a:p>
          <a:p>
            <a:pPr>
              <a:spcBef>
                <a:spcPts val="1138"/>
              </a:spcBef>
            </a:pPr>
            <a:endParaRPr lang="en-AU" dirty="0"/>
          </a:p>
          <a:p>
            <a:endParaRPr lang="en-AU" dirty="0"/>
          </a:p>
        </p:txBody>
      </p:sp>
    </p:spTree>
    <p:extLst>
      <p:ext uri="{BB962C8B-B14F-4D97-AF65-F5344CB8AC3E}">
        <p14:creationId xmlns:p14="http://schemas.microsoft.com/office/powerpoint/2010/main" val="203883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478" y="1292403"/>
            <a:ext cx="9831492" cy="1044725"/>
          </a:xfrm>
        </p:spPr>
        <p:txBody>
          <a:bodyPr>
            <a:normAutofit/>
          </a:bodyPr>
          <a:lstStyle/>
          <a:p>
            <a:pPr algn="ctr"/>
            <a:r>
              <a:rPr lang="en-AU" b="1" dirty="0" smtClean="0"/>
              <a:t>Key NPP Functionality</a:t>
            </a:r>
            <a:endParaRPr lang="en-AU" b="1" dirty="0"/>
          </a:p>
        </p:txBody>
      </p:sp>
      <p:sp>
        <p:nvSpPr>
          <p:cNvPr id="3" name="Content Placeholder 2"/>
          <p:cNvSpPr>
            <a:spLocks noGrp="1"/>
          </p:cNvSpPr>
          <p:nvPr>
            <p:ph idx="1"/>
          </p:nvPr>
        </p:nvSpPr>
        <p:spPr>
          <a:xfrm>
            <a:off x="562542" y="3135807"/>
            <a:ext cx="12391778" cy="6247094"/>
          </a:xfrm>
        </p:spPr>
        <p:txBody>
          <a:bodyPr/>
          <a:lstStyle/>
          <a:p>
            <a:r>
              <a:rPr lang="en-AU" dirty="0" smtClean="0"/>
              <a:t>Real-time (notification, funds availability and settlement)</a:t>
            </a:r>
          </a:p>
          <a:p>
            <a:r>
              <a:rPr lang="en-AU" dirty="0"/>
              <a:t>24/7 and high levels of availability</a:t>
            </a:r>
            <a:endParaRPr lang="en-AU" dirty="0" smtClean="0"/>
          </a:p>
          <a:p>
            <a:r>
              <a:rPr lang="en-AU" dirty="0" smtClean="0"/>
              <a:t>Information rich/ISO20022</a:t>
            </a:r>
          </a:p>
          <a:p>
            <a:r>
              <a:rPr lang="en-AU" dirty="0" smtClean="0"/>
              <a:t>Easy addressing (email addresses, phone numbers etc)</a:t>
            </a:r>
          </a:p>
          <a:p>
            <a:r>
              <a:rPr lang="en-AU" dirty="0" smtClean="0"/>
              <a:t>Separation of infrastructure and schemes </a:t>
            </a:r>
            <a:r>
              <a:rPr lang="en-AU" dirty="0"/>
              <a:t>(overlay services)</a:t>
            </a:r>
          </a:p>
        </p:txBody>
      </p:sp>
    </p:spTree>
    <p:extLst>
      <p:ext uri="{BB962C8B-B14F-4D97-AF65-F5344CB8AC3E}">
        <p14:creationId xmlns:p14="http://schemas.microsoft.com/office/powerpoint/2010/main" val="4233411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292403"/>
            <a:ext cx="11704320" cy="1211051"/>
          </a:xfrm>
        </p:spPr>
        <p:txBody>
          <a:bodyPr>
            <a:normAutofit/>
          </a:bodyPr>
          <a:lstStyle/>
          <a:p>
            <a:pPr algn="ctr"/>
            <a:r>
              <a:rPr lang="en-US" b="1" dirty="0" smtClean="0"/>
              <a:t>NPP Program Update</a:t>
            </a:r>
            <a:endParaRPr lang="en-US" b="1" dirty="0"/>
          </a:p>
        </p:txBody>
      </p:sp>
      <p:sp>
        <p:nvSpPr>
          <p:cNvPr id="3" name="Content Placeholder 2"/>
          <p:cNvSpPr>
            <a:spLocks noGrp="1"/>
          </p:cNvSpPr>
          <p:nvPr>
            <p:ph idx="1"/>
          </p:nvPr>
        </p:nvSpPr>
        <p:spPr/>
        <p:txBody>
          <a:bodyPr/>
          <a:lstStyle/>
          <a:p>
            <a:r>
              <a:rPr lang="en-AU" dirty="0"/>
              <a:t>NPPA is staffed and up and running</a:t>
            </a:r>
          </a:p>
          <a:p>
            <a:r>
              <a:rPr lang="en-AU" dirty="0" smtClean="0"/>
              <a:t>Central </a:t>
            </a:r>
            <a:r>
              <a:rPr lang="en-AU" dirty="0"/>
              <a:t>build (SWIFT, FSS) is well advanced</a:t>
            </a:r>
          </a:p>
          <a:p>
            <a:r>
              <a:rPr lang="en-AU" dirty="0" smtClean="0"/>
              <a:t>Participants </a:t>
            </a:r>
            <a:r>
              <a:rPr lang="en-AU" dirty="0"/>
              <a:t>currently in testing phases – major task for them is to prepare their systems for real-time and 24/7 operation</a:t>
            </a:r>
          </a:p>
          <a:p>
            <a:r>
              <a:rPr lang="en-AU" dirty="0" smtClean="0"/>
              <a:t>Late </a:t>
            </a:r>
            <a:r>
              <a:rPr lang="en-AU" dirty="0"/>
              <a:t>2017 initial go-live and then ramping up</a:t>
            </a:r>
          </a:p>
          <a:p>
            <a:pPr marL="487623" lvl="1" indent="-487623">
              <a:buFontTx/>
              <a:buChar char="•"/>
            </a:pPr>
            <a:r>
              <a:rPr lang="en-AU" sz="3400" dirty="0"/>
              <a:t>NPPA is stepping up outreach to fintechs, other potential overlay service providers etc (see </a:t>
            </a:r>
            <a:r>
              <a:rPr lang="en-AU" sz="3400" dirty="0">
                <a:hlinkClick r:id="rId2"/>
              </a:rPr>
              <a:t>http://www.nppa.com.au/</a:t>
            </a:r>
            <a:r>
              <a:rPr lang="en-AU" sz="3400" dirty="0"/>
              <a:t>)</a:t>
            </a:r>
          </a:p>
          <a:p>
            <a:pPr marL="0" indent="0">
              <a:buNone/>
            </a:pPr>
            <a:endParaRPr lang="en-US" dirty="0"/>
          </a:p>
        </p:txBody>
      </p:sp>
    </p:spTree>
    <p:extLst>
      <p:ext uri="{BB962C8B-B14F-4D97-AF65-F5344CB8AC3E}">
        <p14:creationId xmlns:p14="http://schemas.microsoft.com/office/powerpoint/2010/main" val="108129674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gray">
          <a:xfrm>
            <a:off x="866988" y="2246081"/>
            <a:ext cx="10214187" cy="433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130032" tIns="65017" rIns="130032" bIns="65017" anchor="ct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algn="l" defTabSz="1300326" rtl="0">
              <a:spcBef>
                <a:spcPct val="50000"/>
              </a:spcBef>
            </a:pPr>
            <a:r>
              <a:rPr lang="en-AU" sz="6800" b="1" kern="1200" dirty="0">
                <a:solidFill>
                  <a:srgbClr val="002060"/>
                </a:solidFill>
                <a:cs typeface="Arial" panose="020B0604020202020204" pitchFamily="34" charset="0"/>
              </a:rPr>
              <a:t>Licensing ADIs</a:t>
            </a:r>
          </a:p>
          <a:p>
            <a:pPr algn="l" defTabSz="1300326" rtl="0">
              <a:spcBef>
                <a:spcPct val="50000"/>
              </a:spcBef>
            </a:pPr>
            <a:r>
              <a:rPr lang="en-AU" sz="4300" kern="1200" dirty="0">
                <a:solidFill>
                  <a:prstClr val="black">
                    <a:lumMod val="75000"/>
                    <a:lumOff val="25000"/>
                  </a:prstClr>
                </a:solidFill>
                <a:cs typeface="Arial" panose="020B0604020202020204" pitchFamily="34" charset="0"/>
              </a:rPr>
              <a:t>Phased approach to authorising new entrants to the banking industry</a:t>
            </a:r>
          </a:p>
          <a:p>
            <a:pPr algn="l" defTabSz="1300326" rtl="0">
              <a:spcBef>
                <a:spcPct val="50000"/>
              </a:spcBef>
            </a:pPr>
            <a:r>
              <a:rPr lang="en-AU" sz="2600" kern="1200" dirty="0">
                <a:solidFill>
                  <a:prstClr val="black">
                    <a:lumMod val="75000"/>
                    <a:lumOff val="25000"/>
                  </a:prstClr>
                </a:solidFill>
                <a:cs typeface="Arial" panose="020B0604020202020204" pitchFamily="34" charset="0"/>
              </a:rPr>
              <a:t>August 2017</a:t>
            </a:r>
          </a:p>
          <a:p>
            <a:pPr algn="l" defTabSz="1300326" rtl="0">
              <a:spcBef>
                <a:spcPct val="50000"/>
              </a:spcBef>
            </a:pPr>
            <a:endParaRPr lang="en-AU" sz="4000" kern="1200" dirty="0">
              <a:solidFill>
                <a:prstClr val="black"/>
              </a:solidFill>
              <a:cs typeface="Arial" panose="020B0604020202020204" pitchFamily="34" charset="0"/>
            </a:endParaRPr>
          </a:p>
        </p:txBody>
      </p:sp>
    </p:spTree>
    <p:extLst>
      <p:ext uri="{BB962C8B-B14F-4D97-AF65-F5344CB8AC3E}">
        <p14:creationId xmlns:p14="http://schemas.microsoft.com/office/powerpoint/2010/main" val="2265825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52501" y="1270000"/>
            <a:ext cx="11099800" cy="6919168"/>
          </a:xfrm>
        </p:spPr>
        <p:txBody>
          <a:bodyPr>
            <a:normAutofit fontScale="77500" lnSpcReduction="20000"/>
          </a:bodyPr>
          <a:lstStyle/>
          <a:p>
            <a:pPr marL="0" indent="0">
              <a:buNone/>
            </a:pPr>
            <a:r>
              <a:rPr lang="en-AU" sz="5300" dirty="0"/>
              <a:t>Tonight…</a:t>
            </a:r>
          </a:p>
          <a:p>
            <a:pPr marL="0" indent="0">
              <a:buNone/>
            </a:pPr>
            <a:r>
              <a:rPr lang="en-AU" dirty="0" smtClean="0"/>
              <a:t> 5 x short presentations:</a:t>
            </a:r>
            <a:endParaRPr lang="en-AU" dirty="0"/>
          </a:p>
          <a:p>
            <a:pPr lvl="1"/>
            <a:r>
              <a:rPr lang="en-AU" dirty="0" smtClean="0"/>
              <a:t>ASIC</a:t>
            </a:r>
            <a:r>
              <a:rPr lang="en-AU" b="0" dirty="0" smtClean="0"/>
              <a:t> - Informal </a:t>
            </a:r>
            <a:r>
              <a:rPr lang="en-AU" b="0" dirty="0"/>
              <a:t>assistance, sandbox, international network and regtech</a:t>
            </a:r>
          </a:p>
          <a:p>
            <a:pPr lvl="1"/>
            <a:r>
              <a:rPr lang="en-AU" dirty="0" smtClean="0"/>
              <a:t>RBA</a:t>
            </a:r>
            <a:r>
              <a:rPr lang="en-AU" b="0" dirty="0" smtClean="0"/>
              <a:t> – New </a:t>
            </a:r>
            <a:r>
              <a:rPr lang="en-AU" b="0" dirty="0"/>
              <a:t>payments platform </a:t>
            </a:r>
            <a:r>
              <a:rPr lang="en-AU" b="0" dirty="0" smtClean="0"/>
              <a:t>update</a:t>
            </a:r>
          </a:p>
          <a:p>
            <a:pPr lvl="1"/>
            <a:r>
              <a:rPr lang="en-AU" dirty="0" smtClean="0"/>
              <a:t>APRA </a:t>
            </a:r>
            <a:r>
              <a:rPr lang="en-AU" b="0" dirty="0" smtClean="0"/>
              <a:t>- Proposals </a:t>
            </a:r>
            <a:r>
              <a:rPr lang="en-AU" b="0" dirty="0"/>
              <a:t>for a phased approach to licensing banks　</a:t>
            </a:r>
          </a:p>
          <a:p>
            <a:pPr lvl="1"/>
            <a:r>
              <a:rPr lang="en-AU" dirty="0" smtClean="0"/>
              <a:t>AUSTRAC</a:t>
            </a:r>
            <a:r>
              <a:rPr lang="en-AU" b="0" dirty="0" smtClean="0"/>
              <a:t> - Public-private </a:t>
            </a:r>
            <a:r>
              <a:rPr lang="en-AU" b="0" dirty="0"/>
              <a:t>partnerships to combat financial </a:t>
            </a:r>
            <a:r>
              <a:rPr lang="en-AU" b="0" dirty="0" smtClean="0"/>
              <a:t>crime</a:t>
            </a:r>
          </a:p>
          <a:p>
            <a:pPr lvl="1"/>
            <a:r>
              <a:rPr lang="en-AU" dirty="0"/>
              <a:t>OAIC </a:t>
            </a:r>
            <a:r>
              <a:rPr lang="en-AU" b="0" dirty="0"/>
              <a:t>- </a:t>
            </a:r>
            <a:r>
              <a:rPr lang="en-AU" b="0" dirty="0" smtClean="0"/>
              <a:t> Why </a:t>
            </a:r>
            <a:r>
              <a:rPr lang="en-AU" b="0" dirty="0"/>
              <a:t>privacy is important for new </a:t>
            </a:r>
            <a:r>
              <a:rPr lang="en-AU" b="0" dirty="0" err="1"/>
              <a:t>fintech</a:t>
            </a:r>
            <a:r>
              <a:rPr lang="en-AU" b="0" dirty="0"/>
              <a:t> businesses, and some tips on good data handling practices and conducting privacy impact assessments. </a:t>
            </a:r>
          </a:p>
          <a:p>
            <a:pPr marL="0" indent="0">
              <a:buNone/>
            </a:pPr>
            <a:r>
              <a:rPr lang="en-AU" dirty="0" smtClean="0"/>
              <a:t>Q&amp;A  </a:t>
            </a:r>
            <a:r>
              <a:rPr lang="en-AU" dirty="0"/>
              <a:t>panel</a:t>
            </a:r>
          </a:p>
          <a:p>
            <a:endParaRPr lang="en-AU" dirty="0"/>
          </a:p>
        </p:txBody>
      </p:sp>
      <p:pic>
        <p:nvPicPr>
          <p:cNvPr id="3" name="Picture 6" descr="F:\For Fintech Presentation\20140826-021938.184154asic-corporate-logostandard-version-colou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181" y="8031850"/>
            <a:ext cx="1701147" cy="9897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F:\For Fintech Presentation\logo-rba-black-transpar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982" y="9054193"/>
            <a:ext cx="2736754" cy="3101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For Fintech Presentation\apra-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1299" y="8900044"/>
            <a:ext cx="2487093" cy="6330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For Fintech Presentation\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4487" y="8203645"/>
            <a:ext cx="2715758" cy="66937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184" y="8203645"/>
            <a:ext cx="316835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33300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68288"/>
            <a:ext cx="11704320" cy="819291"/>
          </a:xfrm>
        </p:spPr>
        <p:txBody>
          <a:bodyPr/>
          <a:lstStyle/>
          <a:p>
            <a:pPr algn="l"/>
            <a:r>
              <a:rPr lang="en-AU" sz="3400" b="1" dirty="0">
                <a:solidFill>
                  <a:srgbClr val="002060"/>
                </a:solidFill>
                <a:latin typeface="Arial" panose="020B0604020202020204" pitchFamily="34" charset="0"/>
                <a:cs typeface="Arial" panose="020B0604020202020204" pitchFamily="34" charset="0"/>
              </a:rPr>
              <a:t>Licensing statistics </a:t>
            </a:r>
            <a:r>
              <a:rPr lang="en-AU" sz="4000" b="1" dirty="0">
                <a:solidFill>
                  <a:srgbClr val="002060"/>
                </a:solidFill>
                <a:latin typeface="Arial" panose="020B0604020202020204" pitchFamily="34" charset="0"/>
                <a:cs typeface="Arial" panose="020B0604020202020204" pitchFamily="34" charset="0"/>
              </a:rPr>
              <a:t/>
            </a:r>
            <a:br>
              <a:rPr lang="en-AU" sz="4000" b="1" dirty="0">
                <a:solidFill>
                  <a:srgbClr val="002060"/>
                </a:solidFill>
                <a:latin typeface="Arial" panose="020B0604020202020204" pitchFamily="34" charset="0"/>
                <a:cs typeface="Arial" panose="020B0604020202020204" pitchFamily="34" charset="0"/>
              </a:rPr>
            </a:br>
            <a:endParaRPr lang="en-AU" sz="4000" b="1" dirty="0">
              <a:solidFill>
                <a:srgbClr val="002060"/>
              </a:solidFill>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0186248"/>
              </p:ext>
            </p:extLst>
          </p:nvPr>
        </p:nvGraphicFramePr>
        <p:xfrm>
          <a:off x="1006015" y="2378026"/>
          <a:ext cx="10942309" cy="5085769"/>
        </p:xfrm>
        <a:graphic>
          <a:graphicData uri="http://schemas.openxmlformats.org/drawingml/2006/table">
            <a:tbl>
              <a:tblPr firstRow="1" firstCol="1" bandRow="1">
                <a:tableStyleId>{5C22544A-7EE6-4342-B048-85BDC9FD1C3A}</a:tableStyleId>
              </a:tblPr>
              <a:tblGrid>
                <a:gridCol w="4461272"/>
                <a:gridCol w="3306284"/>
                <a:gridCol w="3174753"/>
              </a:tblGrid>
              <a:tr h="911935">
                <a:tc>
                  <a:txBody>
                    <a:bodyPr/>
                    <a:lstStyle/>
                    <a:p>
                      <a:pPr algn="ctr">
                        <a:lnSpc>
                          <a:spcPct val="120000"/>
                        </a:lnSpc>
                        <a:spcBef>
                          <a:spcPts val="200"/>
                        </a:spcBef>
                        <a:spcAft>
                          <a:spcPts val="200"/>
                        </a:spcAft>
                      </a:pPr>
                      <a:r>
                        <a:rPr lang="en-GB" sz="1700" b="0" dirty="0">
                          <a:effectLst/>
                          <a:latin typeface="Arial" panose="020B0604020202020204" pitchFamily="34" charset="0"/>
                          <a:cs typeface="Arial" panose="020B0604020202020204" pitchFamily="34" charset="0"/>
                        </a:rPr>
                        <a:t>Type of applicant</a:t>
                      </a:r>
                      <a:endParaRPr lang="en-AU" sz="1700" b="0" i="1"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lnSpc>
                          <a:spcPct val="120000"/>
                        </a:lnSpc>
                        <a:spcBef>
                          <a:spcPts val="1200"/>
                        </a:spcBef>
                        <a:spcAft>
                          <a:spcPts val="0"/>
                        </a:spcAft>
                      </a:pPr>
                      <a:r>
                        <a:rPr lang="en-GB" altLang="en-US" sz="1700" b="0" kern="1200" dirty="0" smtClean="0">
                          <a:solidFill>
                            <a:schemeClr val="lt1"/>
                          </a:solidFill>
                          <a:effectLst/>
                          <a:latin typeface="Arial" panose="020B0604020202020204" pitchFamily="34" charset="0"/>
                          <a:ea typeface="+mn-ea"/>
                          <a:cs typeface="Arial" panose="020B0604020202020204" pitchFamily="34" charset="0"/>
                        </a:rPr>
                        <a:t>Number of new entrants over the last 10 years </a:t>
                      </a:r>
                      <a:endParaRPr lang="en-AU" sz="1700" b="0" kern="1200" dirty="0">
                        <a:solidFill>
                          <a:schemeClr val="lt1"/>
                        </a:solidFill>
                        <a:effectLst/>
                        <a:latin typeface="Arial" panose="020B0604020202020204" pitchFamily="34" charset="0"/>
                        <a:ea typeface="+mn-ea"/>
                        <a:cs typeface="Arial" panose="020B0604020202020204" pitchFamily="34" charset="0"/>
                      </a:endParaRPr>
                    </a:p>
                  </a:txBody>
                  <a:tcPr marL="97536" marR="97536" marT="0" marB="0" anchor="ctr"/>
                </a:tc>
                <a:tc>
                  <a:txBody>
                    <a:bodyPr/>
                    <a:lstStyle/>
                    <a:p>
                      <a:pPr marL="0" algn="ctr" defTabSz="914400" rtl="0" eaLnBrk="1" latinLnBrk="0" hangingPunct="1">
                        <a:lnSpc>
                          <a:spcPct val="120000"/>
                        </a:lnSpc>
                        <a:spcBef>
                          <a:spcPts val="1200"/>
                        </a:spcBef>
                        <a:spcAft>
                          <a:spcPts val="0"/>
                        </a:spcAft>
                      </a:pPr>
                      <a:r>
                        <a:rPr lang="en-GB" sz="1700" b="0" kern="1200" dirty="0" smtClean="0">
                          <a:solidFill>
                            <a:schemeClr val="lt1"/>
                          </a:solidFill>
                          <a:effectLst/>
                          <a:latin typeface="Arial" panose="020B0604020202020204" pitchFamily="34" charset="0"/>
                          <a:ea typeface="+mn-ea"/>
                          <a:cs typeface="Arial" panose="020B0604020202020204" pitchFamily="34" charset="0"/>
                        </a:rPr>
                        <a:t>Number </a:t>
                      </a:r>
                      <a:r>
                        <a:rPr lang="en-GB" sz="1700" b="0" kern="1200" dirty="0">
                          <a:solidFill>
                            <a:schemeClr val="lt1"/>
                          </a:solidFill>
                          <a:effectLst/>
                          <a:latin typeface="Arial" panose="020B0604020202020204" pitchFamily="34" charset="0"/>
                          <a:ea typeface="+mn-ea"/>
                          <a:cs typeface="Arial" panose="020B0604020202020204" pitchFamily="34" charset="0"/>
                        </a:rPr>
                        <a:t>of authorised </a:t>
                      </a:r>
                      <a:r>
                        <a:rPr lang="en-GB" sz="1700" b="0" kern="1200" dirty="0" smtClean="0">
                          <a:solidFill>
                            <a:schemeClr val="lt1"/>
                          </a:solidFill>
                          <a:effectLst/>
                          <a:latin typeface="Arial" panose="020B0604020202020204" pitchFamily="34" charset="0"/>
                          <a:ea typeface="+mn-ea"/>
                          <a:cs typeface="Arial" panose="020B0604020202020204" pitchFamily="34" charset="0"/>
                        </a:rPr>
                        <a:t>institutions as at 30 June 2017</a:t>
                      </a:r>
                      <a:endParaRPr lang="en-AU" sz="1700" b="0" kern="1200" dirty="0">
                        <a:solidFill>
                          <a:schemeClr val="lt1"/>
                        </a:solidFill>
                        <a:effectLst/>
                        <a:latin typeface="Arial" panose="020B0604020202020204" pitchFamily="34" charset="0"/>
                        <a:ea typeface="+mn-ea"/>
                        <a:cs typeface="Arial" panose="020B0604020202020204" pitchFamily="34" charset="0"/>
                      </a:endParaRPr>
                    </a:p>
                  </a:txBody>
                  <a:tcPr marL="97536" marR="97536" marT="0" marB="0" anchor="ctr"/>
                </a:tc>
              </a:tr>
              <a:tr h="596262">
                <a:tc>
                  <a:txBody>
                    <a:bodyPr/>
                    <a:lstStyle/>
                    <a:p>
                      <a:pPr>
                        <a:spcAft>
                          <a:spcPts val="0"/>
                        </a:spcAft>
                      </a:pPr>
                      <a:r>
                        <a:rPr lang="en-GB" sz="1700" b="0" dirty="0">
                          <a:effectLst/>
                          <a:latin typeface="Arial" panose="020B0604020202020204" pitchFamily="34" charset="0"/>
                          <a:cs typeface="Arial" panose="020B0604020202020204" pitchFamily="34" charset="0"/>
                        </a:rPr>
                        <a:t>Authorised deposit-taking institution</a:t>
                      </a:r>
                      <a:endParaRPr lang="en-AU" sz="1700" b="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dirty="0">
                          <a:effectLst/>
                          <a:latin typeface="Arial" panose="020B0604020202020204" pitchFamily="34" charset="0"/>
                          <a:cs typeface="Arial" panose="020B0604020202020204" pitchFamily="34" charset="0"/>
                        </a:rPr>
                        <a:t>26</a:t>
                      </a:r>
                      <a:endParaRPr lang="en-AU" sz="170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dirty="0">
                          <a:effectLst/>
                          <a:latin typeface="Arial" panose="020B0604020202020204" pitchFamily="34" charset="0"/>
                          <a:cs typeface="Arial" panose="020B0604020202020204" pitchFamily="34" charset="0"/>
                        </a:rPr>
                        <a:t>149</a:t>
                      </a:r>
                      <a:endParaRPr lang="en-AU" sz="170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r>
              <a:tr h="596262">
                <a:tc>
                  <a:txBody>
                    <a:bodyPr/>
                    <a:lstStyle/>
                    <a:p>
                      <a:pPr>
                        <a:spcAft>
                          <a:spcPts val="0"/>
                        </a:spcAft>
                      </a:pPr>
                      <a:r>
                        <a:rPr lang="en-GB" sz="1700" b="0" dirty="0">
                          <a:effectLst/>
                          <a:latin typeface="Arial" panose="020B0604020202020204" pitchFamily="34" charset="0"/>
                          <a:cs typeface="Arial" panose="020B0604020202020204" pitchFamily="34" charset="0"/>
                        </a:rPr>
                        <a:t>General </a:t>
                      </a:r>
                      <a:r>
                        <a:rPr lang="en-GB" sz="1700" b="0" dirty="0" smtClean="0">
                          <a:effectLst/>
                          <a:latin typeface="Arial" panose="020B0604020202020204" pitchFamily="34" charset="0"/>
                          <a:cs typeface="Arial" panose="020B0604020202020204" pitchFamily="34" charset="0"/>
                        </a:rPr>
                        <a:t>insurer</a:t>
                      </a:r>
                      <a:endParaRPr lang="en-AU" sz="1700" b="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dirty="0">
                          <a:effectLst/>
                          <a:latin typeface="Arial" panose="020B0604020202020204" pitchFamily="34" charset="0"/>
                          <a:cs typeface="Arial" panose="020B0604020202020204" pitchFamily="34" charset="0"/>
                        </a:rPr>
                        <a:t>30</a:t>
                      </a:r>
                      <a:endParaRPr lang="en-AU" sz="170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solidFill>
                      <a:srgbClr val="E9EDF4"/>
                    </a:solidFill>
                  </a:tcPr>
                </a:tc>
                <a:tc>
                  <a:txBody>
                    <a:bodyPr/>
                    <a:lstStyle/>
                    <a:p>
                      <a:pPr algn="ctr">
                        <a:spcBef>
                          <a:spcPts val="200"/>
                        </a:spcBef>
                        <a:spcAft>
                          <a:spcPts val="0"/>
                        </a:spcAft>
                      </a:pPr>
                      <a:r>
                        <a:rPr lang="en-GB" sz="1700" dirty="0">
                          <a:effectLst/>
                          <a:latin typeface="Arial" panose="020B0604020202020204" pitchFamily="34" charset="0"/>
                          <a:cs typeface="Arial" panose="020B0604020202020204" pitchFamily="34" charset="0"/>
                        </a:rPr>
                        <a:t>104</a:t>
                      </a:r>
                      <a:endParaRPr lang="en-AU" sz="170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solidFill>
                      <a:srgbClr val="E9EDF4"/>
                    </a:solidFill>
                  </a:tcPr>
                </a:tc>
              </a:tr>
              <a:tr h="596262">
                <a:tc>
                  <a:txBody>
                    <a:bodyPr/>
                    <a:lstStyle/>
                    <a:p>
                      <a:pPr>
                        <a:spcAft>
                          <a:spcPts val="0"/>
                        </a:spcAft>
                      </a:pPr>
                      <a:r>
                        <a:rPr lang="en-GB" sz="1700" b="0" dirty="0">
                          <a:effectLst/>
                          <a:latin typeface="Arial" panose="020B0604020202020204" pitchFamily="34" charset="0"/>
                          <a:cs typeface="Arial" panose="020B0604020202020204" pitchFamily="34" charset="0"/>
                        </a:rPr>
                        <a:t>Life </a:t>
                      </a:r>
                      <a:r>
                        <a:rPr lang="en-GB" sz="1700" b="0" dirty="0" smtClean="0">
                          <a:effectLst/>
                          <a:latin typeface="Arial" panose="020B0604020202020204" pitchFamily="34" charset="0"/>
                          <a:cs typeface="Arial" panose="020B0604020202020204" pitchFamily="34" charset="0"/>
                        </a:rPr>
                        <a:t>company</a:t>
                      </a:r>
                      <a:endParaRPr lang="en-AU" sz="1700" b="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dirty="0">
                          <a:effectLst/>
                          <a:latin typeface="Arial" panose="020B0604020202020204" pitchFamily="34" charset="0"/>
                          <a:cs typeface="Arial" panose="020B0604020202020204" pitchFamily="34" charset="0"/>
                        </a:rPr>
                        <a:t>3</a:t>
                      </a:r>
                      <a:endParaRPr lang="en-AU" sz="170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dirty="0">
                          <a:effectLst/>
                          <a:latin typeface="Arial" panose="020B0604020202020204" pitchFamily="34" charset="0"/>
                          <a:cs typeface="Arial" panose="020B0604020202020204" pitchFamily="34" charset="0"/>
                        </a:rPr>
                        <a:t>41</a:t>
                      </a:r>
                      <a:endParaRPr lang="en-AU" sz="170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r>
              <a:tr h="596262">
                <a:tc>
                  <a:txBody>
                    <a:bodyPr/>
                    <a:lstStyle/>
                    <a:p>
                      <a:pPr>
                        <a:spcAft>
                          <a:spcPts val="0"/>
                        </a:spcAft>
                      </a:pPr>
                      <a:r>
                        <a:rPr lang="en-GB" sz="1700" b="0" dirty="0">
                          <a:effectLst/>
                          <a:latin typeface="Arial" panose="020B0604020202020204" pitchFamily="34" charset="0"/>
                          <a:cs typeface="Arial" panose="020B0604020202020204" pitchFamily="34" charset="0"/>
                        </a:rPr>
                        <a:t>Private health insurer</a:t>
                      </a:r>
                      <a:endParaRPr lang="en-AU" sz="1700" b="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a:effectLst/>
                          <a:latin typeface="Arial" panose="020B0604020202020204" pitchFamily="34" charset="0"/>
                          <a:cs typeface="Arial" panose="020B0604020202020204" pitchFamily="34" charset="0"/>
                        </a:rPr>
                        <a:t>6</a:t>
                      </a:r>
                      <a:endParaRPr lang="en-AU" sz="170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dirty="0">
                          <a:effectLst/>
                          <a:latin typeface="Arial" panose="020B0604020202020204" pitchFamily="34" charset="0"/>
                          <a:cs typeface="Arial" panose="020B0604020202020204" pitchFamily="34" charset="0"/>
                        </a:rPr>
                        <a:t>37</a:t>
                      </a:r>
                      <a:endParaRPr lang="en-AU" sz="170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r>
              <a:tr h="596262">
                <a:tc>
                  <a:txBody>
                    <a:bodyPr/>
                    <a:lstStyle/>
                    <a:p>
                      <a:pPr>
                        <a:spcAft>
                          <a:spcPts val="0"/>
                        </a:spcAft>
                      </a:pPr>
                      <a:r>
                        <a:rPr lang="en-GB" sz="1700" b="0" dirty="0">
                          <a:effectLst/>
                          <a:latin typeface="Arial" panose="020B0604020202020204" pitchFamily="34" charset="0"/>
                          <a:cs typeface="Arial" panose="020B0604020202020204" pitchFamily="34" charset="0"/>
                        </a:rPr>
                        <a:t>RSE Licensee</a:t>
                      </a:r>
                      <a:endParaRPr lang="en-AU" sz="1700" b="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a:effectLst/>
                          <a:latin typeface="Arial" panose="020B0604020202020204" pitchFamily="34" charset="0"/>
                          <a:cs typeface="Arial" panose="020B0604020202020204" pitchFamily="34" charset="0"/>
                        </a:rPr>
                        <a:t>12</a:t>
                      </a:r>
                      <a:endParaRPr lang="en-AU" sz="170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dirty="0">
                          <a:effectLst/>
                          <a:latin typeface="Arial" panose="020B0604020202020204" pitchFamily="34" charset="0"/>
                          <a:cs typeface="Arial" panose="020B0604020202020204" pitchFamily="34" charset="0"/>
                        </a:rPr>
                        <a:t>139</a:t>
                      </a:r>
                      <a:endParaRPr lang="en-AU" sz="170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r>
              <a:tr h="596262">
                <a:tc>
                  <a:txBody>
                    <a:bodyPr/>
                    <a:lstStyle/>
                    <a:p>
                      <a:pPr>
                        <a:spcAft>
                          <a:spcPts val="0"/>
                        </a:spcAft>
                      </a:pPr>
                      <a:r>
                        <a:rPr lang="en-GB" sz="1700" b="0" dirty="0">
                          <a:effectLst/>
                          <a:latin typeface="Arial" panose="020B0604020202020204" pitchFamily="34" charset="0"/>
                          <a:cs typeface="Arial" panose="020B0604020202020204" pitchFamily="34" charset="0"/>
                        </a:rPr>
                        <a:t>Representative office in Australia</a:t>
                      </a:r>
                      <a:endParaRPr lang="en-AU" sz="1700" b="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a:effectLst/>
                          <a:latin typeface="Arial" panose="020B0604020202020204" pitchFamily="34" charset="0"/>
                          <a:cs typeface="Arial" panose="020B0604020202020204" pitchFamily="34" charset="0"/>
                        </a:rPr>
                        <a:t>16</a:t>
                      </a:r>
                      <a:endParaRPr lang="en-AU" sz="170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dirty="0">
                          <a:effectLst/>
                          <a:latin typeface="Arial" panose="020B0604020202020204" pitchFamily="34" charset="0"/>
                          <a:cs typeface="Arial" panose="020B0604020202020204" pitchFamily="34" charset="0"/>
                        </a:rPr>
                        <a:t>13</a:t>
                      </a:r>
                      <a:endParaRPr lang="en-AU" sz="170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r>
              <a:tr h="596262">
                <a:tc>
                  <a:txBody>
                    <a:bodyPr/>
                    <a:lstStyle/>
                    <a:p>
                      <a:pPr>
                        <a:spcAft>
                          <a:spcPts val="0"/>
                        </a:spcAft>
                      </a:pPr>
                      <a:r>
                        <a:rPr lang="en-GB" sz="1700" b="0" dirty="0">
                          <a:effectLst/>
                          <a:latin typeface="Arial" panose="020B0604020202020204" pitchFamily="34" charset="0"/>
                          <a:cs typeface="Arial" panose="020B0604020202020204" pitchFamily="34" charset="0"/>
                        </a:rPr>
                        <a:t>Total number of authorisations</a:t>
                      </a:r>
                      <a:endParaRPr lang="en-AU" sz="1700" b="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b="1" dirty="0" smtClean="0">
                          <a:effectLst/>
                          <a:latin typeface="Arial" panose="020B0604020202020204" pitchFamily="34" charset="0"/>
                          <a:cs typeface="Arial" panose="020B0604020202020204" pitchFamily="34" charset="0"/>
                        </a:rPr>
                        <a:t>93</a:t>
                      </a:r>
                      <a:endParaRPr lang="en-AU" sz="1700" b="1"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algn="ctr">
                        <a:spcBef>
                          <a:spcPts val="200"/>
                        </a:spcBef>
                        <a:spcAft>
                          <a:spcPts val="0"/>
                        </a:spcAft>
                      </a:pPr>
                      <a:r>
                        <a:rPr lang="en-GB" sz="1700" b="1" dirty="0" smtClean="0">
                          <a:effectLst/>
                          <a:latin typeface="Arial" panose="020B0604020202020204" pitchFamily="34" charset="0"/>
                          <a:cs typeface="Arial" panose="020B0604020202020204" pitchFamily="34" charset="0"/>
                        </a:rPr>
                        <a:t>483</a:t>
                      </a:r>
                      <a:endParaRPr lang="en-AU" sz="1700" b="1"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r>
            </a:tbl>
          </a:graphicData>
        </a:graphic>
      </p:graphicFrame>
    </p:spTree>
    <p:extLst>
      <p:ext uri="{BB962C8B-B14F-4D97-AF65-F5344CB8AC3E}">
        <p14:creationId xmlns:p14="http://schemas.microsoft.com/office/powerpoint/2010/main" val="3142581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50240" y="268288"/>
            <a:ext cx="11704320" cy="819291"/>
          </a:xfrm>
        </p:spPr>
        <p:txBody>
          <a:bodyPr/>
          <a:lstStyle/>
          <a:p>
            <a:pPr algn="l"/>
            <a:r>
              <a:rPr lang="en-AU" sz="3400" b="1" dirty="0">
                <a:solidFill>
                  <a:srgbClr val="002060"/>
                </a:solidFill>
                <a:latin typeface="Arial" panose="020B0604020202020204" pitchFamily="34" charset="0"/>
                <a:cs typeface="Arial" panose="020B0604020202020204" pitchFamily="34" charset="0"/>
              </a:rPr>
              <a:t>Existing licensing approach</a:t>
            </a:r>
          </a:p>
        </p:txBody>
      </p:sp>
      <p:sp>
        <p:nvSpPr>
          <p:cNvPr id="4" name="Rectangle 4"/>
          <p:cNvSpPr txBox="1">
            <a:spLocks noChangeArrowheads="1"/>
          </p:cNvSpPr>
          <p:nvPr/>
        </p:nvSpPr>
        <p:spPr bwMode="auto">
          <a:xfrm>
            <a:off x="650240" y="7334675"/>
            <a:ext cx="11635422" cy="2048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32" tIns="65017" rIns="130032" bIns="65017" numCol="1" rtlCol="0" anchor="t" anchorCtr="0" compatLnSpc="1">
            <a:prstTxWarp prst="textNoShape">
              <a:avLst/>
            </a:prstTxWarp>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AU" sz="1700" dirty="0">
              <a:solidFill>
                <a:prstClr val="black"/>
              </a:solidFill>
              <a:latin typeface="Arial" panose="020B0604020202020204" pitchFamily="34" charset="0"/>
              <a:cs typeface="Arial" panose="020B0604020202020204" pitchFamily="34" charset="0"/>
            </a:endParaRPr>
          </a:p>
          <a:p>
            <a:pPr lvl="1"/>
            <a:endParaRPr lang="en-AU" sz="1400" dirty="0">
              <a:solidFill>
                <a:prstClr val="black"/>
              </a:solidFill>
              <a:latin typeface="Arial" panose="020B0604020202020204" pitchFamily="34" charset="0"/>
              <a:cs typeface="Arial" panose="020B0604020202020204" pitchFamily="34" charset="0"/>
            </a:endParaRPr>
          </a:p>
        </p:txBody>
      </p:sp>
      <p:pic>
        <p:nvPicPr>
          <p:cNvPr id="6" name="Picture 5"/>
          <p:cNvPicPr/>
          <p:nvPr/>
        </p:nvPicPr>
        <p:blipFill>
          <a:blip r:embed="rId3"/>
          <a:stretch>
            <a:fillRect/>
          </a:stretch>
        </p:blipFill>
        <p:spPr>
          <a:xfrm>
            <a:off x="1074597" y="1804460"/>
            <a:ext cx="10855606" cy="5427803"/>
          </a:xfrm>
          <a:prstGeom prst="rect">
            <a:avLst/>
          </a:prstGeom>
        </p:spPr>
      </p:pic>
    </p:spTree>
    <p:extLst>
      <p:ext uri="{BB962C8B-B14F-4D97-AF65-F5344CB8AC3E}">
        <p14:creationId xmlns:p14="http://schemas.microsoft.com/office/powerpoint/2010/main" val="2561618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38840" y="268290"/>
            <a:ext cx="11704320" cy="993950"/>
          </a:xfrm>
        </p:spPr>
        <p:txBody>
          <a:bodyPr/>
          <a:lstStyle/>
          <a:p>
            <a:pPr algn="l"/>
            <a:r>
              <a:rPr lang="en-AU" sz="3400" b="1" dirty="0">
                <a:solidFill>
                  <a:srgbClr val="002060"/>
                </a:solidFill>
                <a:latin typeface="Arial" panose="020B0604020202020204" pitchFamily="34" charset="0"/>
                <a:cs typeface="Arial" panose="020B0604020202020204" pitchFamily="34" charset="0"/>
              </a:rPr>
              <a:t>Application broken into two potential phases</a:t>
            </a:r>
            <a:endParaRPr lang="en-AU" sz="2800" b="1" dirty="0">
              <a:solidFill>
                <a:srgbClr val="002060"/>
              </a:solidFill>
              <a:latin typeface="Arial" panose="020B0604020202020204" pitchFamily="34" charset="0"/>
              <a:cs typeface="Arial" panose="020B0604020202020204" pitchFamily="34" charset="0"/>
            </a:endParaRPr>
          </a:p>
        </p:txBody>
      </p:sp>
      <p:pic>
        <p:nvPicPr>
          <p:cNvPr id="4" name="Picture 3"/>
          <p:cNvPicPr/>
          <p:nvPr/>
        </p:nvPicPr>
        <p:blipFill>
          <a:blip r:embed="rId3"/>
          <a:stretch>
            <a:fillRect/>
          </a:stretch>
        </p:blipFill>
        <p:spPr>
          <a:xfrm>
            <a:off x="972189" y="2009281"/>
            <a:ext cx="11070975" cy="4813335"/>
          </a:xfrm>
          <a:prstGeom prst="rect">
            <a:avLst/>
          </a:prstGeom>
        </p:spPr>
      </p:pic>
    </p:spTree>
    <p:extLst>
      <p:ext uri="{BB962C8B-B14F-4D97-AF65-F5344CB8AC3E}">
        <p14:creationId xmlns:p14="http://schemas.microsoft.com/office/powerpoint/2010/main" val="4125224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68288"/>
            <a:ext cx="11704320" cy="855265"/>
          </a:xfrm>
        </p:spPr>
        <p:txBody>
          <a:bodyPr/>
          <a:lstStyle/>
          <a:p>
            <a:pPr algn="l"/>
            <a:r>
              <a:rPr lang="en-AU" sz="3400" b="1" dirty="0">
                <a:solidFill>
                  <a:srgbClr val="002060"/>
                </a:solidFill>
                <a:latin typeface="Arial" panose="020B0604020202020204" pitchFamily="34" charset="0"/>
                <a:cs typeface="Arial" panose="020B0604020202020204" pitchFamily="34" charset="0"/>
              </a:rPr>
              <a:t>Comparison of licensing process</a:t>
            </a:r>
            <a:endParaRPr lang="en-AU" sz="3400" dirty="0"/>
          </a:p>
        </p:txBody>
      </p:sp>
      <p:pic>
        <p:nvPicPr>
          <p:cNvPr id="4" name="Picture 3"/>
          <p:cNvPicPr/>
          <p:nvPr/>
        </p:nvPicPr>
        <p:blipFill>
          <a:blip r:embed="rId3"/>
          <a:stretch>
            <a:fillRect/>
          </a:stretch>
        </p:blipFill>
        <p:spPr>
          <a:xfrm>
            <a:off x="760007" y="1906870"/>
            <a:ext cx="11484786" cy="6247094"/>
          </a:xfrm>
          <a:prstGeom prst="rect">
            <a:avLst/>
          </a:prstGeom>
        </p:spPr>
      </p:pic>
    </p:spTree>
    <p:extLst>
      <p:ext uri="{BB962C8B-B14F-4D97-AF65-F5344CB8AC3E}">
        <p14:creationId xmlns:p14="http://schemas.microsoft.com/office/powerpoint/2010/main" val="3626619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68291"/>
            <a:ext cx="11704320" cy="775093"/>
          </a:xfrm>
        </p:spPr>
        <p:txBody>
          <a:bodyPr/>
          <a:lstStyle/>
          <a:p>
            <a:pPr algn="l"/>
            <a:r>
              <a:rPr lang="en-AU" sz="3400" b="1" dirty="0">
                <a:solidFill>
                  <a:srgbClr val="002060"/>
                </a:solidFill>
                <a:latin typeface="Arial" panose="020B0604020202020204" pitchFamily="34" charset="0"/>
                <a:cs typeface="Arial" panose="020B0604020202020204" pitchFamily="34" charset="0"/>
              </a:rPr>
              <a:t>Phased licensing – restricted ADI proposal</a:t>
            </a:r>
          </a:p>
        </p:txBody>
      </p:sp>
      <p:pic>
        <p:nvPicPr>
          <p:cNvPr id="4" name="Picture 3"/>
          <p:cNvPicPr/>
          <p:nvPr/>
        </p:nvPicPr>
        <p:blipFill>
          <a:blip r:embed="rId3"/>
          <a:stretch>
            <a:fillRect/>
          </a:stretch>
        </p:blipFill>
        <p:spPr>
          <a:xfrm>
            <a:off x="1074597" y="1497225"/>
            <a:ext cx="11279963" cy="6861562"/>
          </a:xfrm>
          <a:prstGeom prst="rect">
            <a:avLst/>
          </a:prstGeom>
        </p:spPr>
      </p:pic>
    </p:spTree>
    <p:extLst>
      <p:ext uri="{BB962C8B-B14F-4D97-AF65-F5344CB8AC3E}">
        <p14:creationId xmlns:p14="http://schemas.microsoft.com/office/powerpoint/2010/main" val="1735718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298904"/>
          </a:xfrm>
        </p:spPr>
        <p:txBody>
          <a:bodyPr/>
          <a:lstStyle/>
          <a:p>
            <a:pPr algn="l"/>
            <a:r>
              <a:rPr lang="en-AU" sz="4000" b="1" dirty="0">
                <a:solidFill>
                  <a:srgbClr val="002060"/>
                </a:solidFill>
                <a:latin typeface="Arial" panose="020B0604020202020204" pitchFamily="34" charset="0"/>
                <a:cs typeface="Arial" panose="020B0604020202020204" pitchFamily="34" charset="0"/>
              </a:rPr>
              <a:t/>
            </a:r>
            <a:br>
              <a:rPr lang="en-AU" sz="4000" b="1" dirty="0">
                <a:solidFill>
                  <a:srgbClr val="002060"/>
                </a:solidFill>
                <a:latin typeface="Arial" panose="020B0604020202020204" pitchFamily="34" charset="0"/>
                <a:cs typeface="Arial" panose="020B0604020202020204" pitchFamily="34" charset="0"/>
              </a:rPr>
            </a:br>
            <a:endParaRPr lang="en-AU" sz="4000" dirty="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616997" y="546660"/>
            <a:ext cx="11849276" cy="913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32" tIns="65017" rIns="130032" bIns="65017" numCol="1" anchor="ctr"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3400" b="1" dirty="0">
                <a:solidFill>
                  <a:prstClr val="black"/>
                </a:solidFill>
                <a:latin typeface="Arial" panose="020B0604020202020204" pitchFamily="34" charset="0"/>
                <a:cs typeface="Arial" panose="020B0604020202020204" pitchFamily="34" charset="0"/>
              </a:rPr>
              <a:t>Restricted ADI – initial requirements</a:t>
            </a:r>
            <a:endParaRPr lang="en-AU" sz="3400" b="1" dirty="0">
              <a:solidFill>
                <a:srgbClr val="002060"/>
              </a:solidFill>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96222850"/>
              </p:ext>
            </p:extLst>
          </p:nvPr>
        </p:nvGraphicFramePr>
        <p:xfrm>
          <a:off x="689475" y="1434843"/>
          <a:ext cx="11704320" cy="7909561"/>
        </p:xfrm>
        <a:graphic>
          <a:graphicData uri="http://schemas.openxmlformats.org/drawingml/2006/table">
            <a:tbl>
              <a:tblPr bandRow="1">
                <a:tableStyleId>{5C22544A-7EE6-4342-B048-85BDC9FD1C3A}</a:tableStyleId>
              </a:tblPr>
              <a:tblGrid>
                <a:gridCol w="4753990"/>
                <a:gridCol w="6950330"/>
              </a:tblGrid>
              <a:tr h="831088">
                <a:tc>
                  <a:txBody>
                    <a:bodyPr/>
                    <a:lstStyle/>
                    <a:p>
                      <a:r>
                        <a:rPr lang="en-AU" sz="2300" dirty="0" smtClean="0">
                          <a:solidFill>
                            <a:schemeClr val="bg1"/>
                          </a:solidFill>
                          <a:latin typeface="Arial" panose="020B0604020202020204" pitchFamily="34" charset="0"/>
                          <a:cs typeface="Arial" panose="020B0604020202020204" pitchFamily="34" charset="0"/>
                        </a:rPr>
                        <a:t>Business Plan</a:t>
                      </a:r>
                      <a:endParaRPr lang="en-AU" sz="2300" dirty="0">
                        <a:solidFill>
                          <a:schemeClr val="bg1"/>
                        </a:solidFill>
                        <a:latin typeface="Arial" panose="020B0604020202020204" pitchFamily="34" charset="0"/>
                        <a:cs typeface="Arial" panose="020B0604020202020204" pitchFamily="34" charset="0"/>
                      </a:endParaRPr>
                    </a:p>
                  </a:txBody>
                  <a:tcPr marL="130048" marR="130048" marT="65024" marB="65024">
                    <a:lnT w="12700" cap="flat" cmpd="sng" algn="ctr">
                      <a:solidFill>
                        <a:schemeClr val="bg1"/>
                      </a:solidFill>
                      <a:prstDash val="solid"/>
                      <a:round/>
                      <a:headEnd type="none" w="med" len="med"/>
                      <a:tailEnd type="none" w="med" len="med"/>
                    </a:lnT>
                    <a:solidFill>
                      <a:srgbClr val="4F81BD"/>
                    </a:solidFill>
                  </a:tcPr>
                </a:tc>
                <a:tc>
                  <a:txBody>
                    <a:bodyPr/>
                    <a:lstStyle/>
                    <a:p>
                      <a:r>
                        <a:rPr lang="en-AU" sz="2300" dirty="0" smtClean="0">
                          <a:latin typeface="Arial" panose="020B0604020202020204" pitchFamily="34" charset="0"/>
                          <a:cs typeface="Arial" panose="020B0604020202020204" pitchFamily="34" charset="0"/>
                        </a:rPr>
                        <a:t>Credible business plan outlining business model and viability of</a:t>
                      </a:r>
                      <a:r>
                        <a:rPr lang="en-AU" sz="2300" baseline="0" dirty="0" smtClean="0">
                          <a:latin typeface="Arial" panose="020B0604020202020204" pitchFamily="34" charset="0"/>
                          <a:cs typeface="Arial" panose="020B0604020202020204" pitchFamily="34" charset="0"/>
                        </a:rPr>
                        <a:t> proposed business.</a:t>
                      </a:r>
                      <a:endParaRPr lang="en-AU" sz="2300" dirty="0">
                        <a:latin typeface="Arial" panose="020B0604020202020204" pitchFamily="34" charset="0"/>
                        <a:cs typeface="Arial" panose="020B0604020202020204" pitchFamily="34" charset="0"/>
                      </a:endParaRPr>
                    </a:p>
                  </a:txBody>
                  <a:tcPr marL="130048" marR="130048" marT="65024" marB="65024">
                    <a:lnT w="12700" cap="flat" cmpd="sng" algn="ctr">
                      <a:solidFill>
                        <a:schemeClr val="bg1"/>
                      </a:solidFill>
                      <a:prstDash val="solid"/>
                      <a:round/>
                      <a:headEnd type="none" w="med" len="med"/>
                      <a:tailEnd type="none" w="med" len="med"/>
                    </a:lnT>
                    <a:solidFill>
                      <a:srgbClr val="D0D8E8"/>
                    </a:solidFill>
                  </a:tcPr>
                </a:tc>
              </a:tr>
              <a:tr h="831088">
                <a:tc>
                  <a:txBody>
                    <a:bodyPr/>
                    <a:lstStyle/>
                    <a:p>
                      <a:r>
                        <a:rPr lang="en-AU" sz="2300" dirty="0" smtClean="0">
                          <a:solidFill>
                            <a:schemeClr val="bg1"/>
                          </a:solidFill>
                          <a:latin typeface="Arial" panose="020B0604020202020204" pitchFamily="34" charset="0"/>
                          <a:cs typeface="Arial" panose="020B0604020202020204" pitchFamily="34" charset="0"/>
                        </a:rPr>
                        <a:t>Strategy</a:t>
                      </a:r>
                      <a:r>
                        <a:rPr lang="en-AU" sz="2300" baseline="0" dirty="0" smtClean="0">
                          <a:solidFill>
                            <a:schemeClr val="bg1"/>
                          </a:solidFill>
                          <a:latin typeface="Arial" panose="020B0604020202020204" pitchFamily="34" charset="0"/>
                          <a:cs typeface="Arial" panose="020B0604020202020204" pitchFamily="34" charset="0"/>
                        </a:rPr>
                        <a:t> to fully meet prudential framework</a:t>
                      </a:r>
                      <a:endParaRPr lang="en-AU" sz="23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kern="1200" dirty="0" smtClean="0">
                          <a:solidFill>
                            <a:schemeClr val="dk1"/>
                          </a:solidFill>
                          <a:effectLst/>
                          <a:latin typeface="Arial" panose="020B0604020202020204" pitchFamily="34" charset="0"/>
                          <a:ea typeface="+mn-ea"/>
                          <a:cs typeface="Arial" panose="020B0604020202020204" pitchFamily="34" charset="0"/>
                        </a:rPr>
                        <a:t>Credible plans to progress to an ADI licence within the two year</a:t>
                      </a:r>
                      <a:r>
                        <a:rPr lang="en-AU" sz="2300" kern="1200" baseline="0" dirty="0" smtClean="0">
                          <a:solidFill>
                            <a:schemeClr val="dk1"/>
                          </a:solidFill>
                          <a:effectLst/>
                          <a:latin typeface="Arial" panose="020B0604020202020204" pitchFamily="34" charset="0"/>
                          <a:ea typeface="+mn-ea"/>
                          <a:cs typeface="Arial" panose="020B0604020202020204" pitchFamily="34" charset="0"/>
                        </a:rPr>
                        <a:t> restricted licence period.</a:t>
                      </a:r>
                      <a:endParaRPr lang="en-AU" sz="2300" dirty="0">
                        <a:latin typeface="Arial" panose="020B0604020202020204" pitchFamily="34" charset="0"/>
                        <a:cs typeface="Arial" panose="020B0604020202020204" pitchFamily="34" charset="0"/>
                      </a:endParaRPr>
                    </a:p>
                  </a:txBody>
                  <a:tcPr marL="130048" marR="130048" marT="65024" marB="65024">
                    <a:solidFill>
                      <a:srgbClr val="D0D8E8"/>
                    </a:solidFill>
                  </a:tcPr>
                </a:tc>
              </a:tr>
              <a:tr h="1532129">
                <a:tc>
                  <a:txBody>
                    <a:bodyPr/>
                    <a:lstStyle/>
                    <a:p>
                      <a:r>
                        <a:rPr lang="en-AU" sz="2300" b="0" dirty="0" smtClean="0">
                          <a:solidFill>
                            <a:schemeClr val="bg1"/>
                          </a:solidFill>
                          <a:latin typeface="Arial" panose="020B0604020202020204" pitchFamily="34" charset="0"/>
                          <a:cs typeface="Arial" panose="020B0604020202020204" pitchFamily="34" charset="0"/>
                        </a:rPr>
                        <a:t>Governance</a:t>
                      </a:r>
                      <a:endParaRPr lang="en-AU" sz="2300" b="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0" kern="1200" dirty="0" smtClean="0">
                          <a:solidFill>
                            <a:schemeClr val="tx1"/>
                          </a:solidFill>
                          <a:effectLst/>
                          <a:latin typeface="Arial" panose="020B0604020202020204" pitchFamily="34" charset="0"/>
                          <a:ea typeface="+mn-ea"/>
                          <a:cs typeface="Arial" panose="020B0604020202020204" pitchFamily="34" charset="0"/>
                        </a:rPr>
                        <a:t>Appropriate</a:t>
                      </a:r>
                      <a:r>
                        <a:rPr lang="en-GB" sz="2300" b="0" kern="1200" baseline="0" dirty="0" smtClean="0">
                          <a:solidFill>
                            <a:schemeClr val="tx1"/>
                          </a:solidFill>
                          <a:effectLst/>
                          <a:latin typeface="Arial" panose="020B0604020202020204" pitchFamily="34" charset="0"/>
                          <a:ea typeface="+mn-ea"/>
                          <a:cs typeface="Arial" panose="020B0604020202020204" pitchFamily="34" charset="0"/>
                        </a:rPr>
                        <a:t> organisational</a:t>
                      </a:r>
                      <a:r>
                        <a:rPr lang="en-GB" sz="2300" b="0" kern="1200" dirty="0" smtClean="0">
                          <a:solidFill>
                            <a:schemeClr val="tx1"/>
                          </a:solidFill>
                          <a:effectLst/>
                          <a:latin typeface="Arial" panose="020B0604020202020204" pitchFamily="34" charset="0"/>
                          <a:ea typeface="+mn-ea"/>
                          <a:cs typeface="Arial" panose="020B0604020202020204" pitchFamily="34" charset="0"/>
                        </a:rPr>
                        <a:t> structure and governance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300" b="0" kern="1200" dirty="0" smtClean="0">
                          <a:solidFill>
                            <a:schemeClr val="tx1"/>
                          </a:solidFill>
                          <a:effectLst/>
                          <a:latin typeface="Arial" panose="020B0604020202020204" pitchFamily="34" charset="0"/>
                          <a:ea typeface="+mn-ea"/>
                          <a:cs typeface="Arial" panose="020B0604020202020204" pitchFamily="34" charset="0"/>
                        </a:rPr>
                        <a:t>Details</a:t>
                      </a:r>
                      <a:r>
                        <a:rPr lang="en-GB" sz="2300" b="0" kern="1200" baseline="0" dirty="0" smtClean="0">
                          <a:solidFill>
                            <a:schemeClr val="tx1"/>
                          </a:solidFill>
                          <a:effectLst/>
                          <a:latin typeface="Arial" panose="020B0604020202020204" pitchFamily="34" charset="0"/>
                          <a:ea typeface="+mn-ea"/>
                          <a:cs typeface="Arial" panose="020B0604020202020204" pitchFamily="34" charset="0"/>
                        </a:rPr>
                        <a:t> of ownership and capacity to support the business.</a:t>
                      </a:r>
                      <a:endParaRPr lang="en-AU" sz="2300" dirty="0">
                        <a:latin typeface="Arial" panose="020B0604020202020204" pitchFamily="34" charset="0"/>
                        <a:cs typeface="Arial" panose="020B0604020202020204" pitchFamily="34" charset="0"/>
                      </a:endParaRPr>
                    </a:p>
                  </a:txBody>
                  <a:tcPr marL="130048" marR="130048" marT="65024" marB="65024">
                    <a:solidFill>
                      <a:srgbClr val="D0D8E8"/>
                    </a:solidFill>
                  </a:tcPr>
                </a:tc>
              </a:tr>
              <a:tr h="831088">
                <a:tc>
                  <a:txBody>
                    <a:bodyPr/>
                    <a:lstStyle/>
                    <a:p>
                      <a:r>
                        <a:rPr lang="en-AU" sz="2300" dirty="0" smtClean="0">
                          <a:solidFill>
                            <a:schemeClr val="bg1"/>
                          </a:solidFill>
                          <a:latin typeface="Arial" panose="020B0604020202020204" pitchFamily="34" charset="0"/>
                          <a:cs typeface="Arial" panose="020B0604020202020204" pitchFamily="34" charset="0"/>
                        </a:rPr>
                        <a:t>Capital </a:t>
                      </a:r>
                      <a:endParaRPr lang="en-AU" sz="23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dirty="0" smtClean="0">
                          <a:latin typeface="Arial" panose="020B0604020202020204" pitchFamily="34" charset="0"/>
                          <a:cs typeface="Arial" panose="020B0604020202020204" pitchFamily="34" charset="0"/>
                        </a:rPr>
                        <a:t>Minimum start-up capital of</a:t>
                      </a:r>
                      <a:r>
                        <a:rPr lang="en-AU" sz="2300" baseline="0" dirty="0" smtClean="0">
                          <a:latin typeface="Arial" panose="020B0604020202020204" pitchFamily="34" charset="0"/>
                          <a:cs typeface="Arial" panose="020B0604020202020204" pitchFamily="34" charset="0"/>
                        </a:rPr>
                        <a:t> $3m plus wind-up costs.</a:t>
                      </a:r>
                      <a:endParaRPr lang="en-AU" sz="2300" dirty="0">
                        <a:latin typeface="Arial" panose="020B0604020202020204" pitchFamily="34" charset="0"/>
                        <a:cs typeface="Arial" panose="020B0604020202020204" pitchFamily="34" charset="0"/>
                      </a:endParaRPr>
                    </a:p>
                  </a:txBody>
                  <a:tcPr marL="130048" marR="130048" marT="65024" marB="65024">
                    <a:solidFill>
                      <a:srgbClr val="D0D8E8"/>
                    </a:solidFill>
                  </a:tcPr>
                </a:tc>
              </a:tr>
              <a:tr h="520192">
                <a:tc>
                  <a:txBody>
                    <a:bodyPr/>
                    <a:lstStyle/>
                    <a:p>
                      <a:r>
                        <a:rPr lang="en-AU" sz="2300" dirty="0" smtClean="0">
                          <a:solidFill>
                            <a:schemeClr val="bg1"/>
                          </a:solidFill>
                          <a:latin typeface="Arial" panose="020B0604020202020204" pitchFamily="34" charset="0"/>
                          <a:cs typeface="Arial" panose="020B0604020202020204" pitchFamily="34" charset="0"/>
                        </a:rPr>
                        <a:t>Fit</a:t>
                      </a:r>
                      <a:r>
                        <a:rPr lang="en-AU" sz="2300" baseline="0" dirty="0" smtClean="0">
                          <a:solidFill>
                            <a:schemeClr val="bg1"/>
                          </a:solidFill>
                          <a:latin typeface="Arial" panose="020B0604020202020204" pitchFamily="34" charset="0"/>
                          <a:cs typeface="Arial" panose="020B0604020202020204" pitchFamily="34" charset="0"/>
                        </a:rPr>
                        <a:t> and Proper</a:t>
                      </a:r>
                      <a:endParaRPr lang="en-AU" sz="23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dirty="0" smtClean="0">
                          <a:latin typeface="Arial" panose="020B0604020202020204" pitchFamily="34" charset="0"/>
                          <a:cs typeface="Arial" panose="020B0604020202020204" pitchFamily="34" charset="0"/>
                        </a:rPr>
                        <a:t>Full compliance with CPS 520 Fit and Proper.</a:t>
                      </a:r>
                      <a:endParaRPr lang="en-AU" sz="2300" dirty="0">
                        <a:latin typeface="Arial" panose="020B0604020202020204" pitchFamily="34" charset="0"/>
                        <a:cs typeface="Arial" panose="020B0604020202020204" pitchFamily="34" charset="0"/>
                      </a:endParaRPr>
                    </a:p>
                  </a:txBody>
                  <a:tcPr marL="130048" marR="130048" marT="65024" marB="65024">
                    <a:solidFill>
                      <a:srgbClr val="D0D8E8"/>
                    </a:solidFill>
                  </a:tcPr>
                </a:tc>
              </a:tr>
              <a:tr h="1181608">
                <a:tc>
                  <a:txBody>
                    <a:bodyPr/>
                    <a:lstStyle/>
                    <a:p>
                      <a:r>
                        <a:rPr lang="en-AU" sz="2300" dirty="0" smtClean="0">
                          <a:solidFill>
                            <a:schemeClr val="bg1"/>
                          </a:solidFill>
                          <a:latin typeface="Arial" panose="020B0604020202020204" pitchFamily="34" charset="0"/>
                          <a:cs typeface="Arial" panose="020B0604020202020204" pitchFamily="34" charset="0"/>
                        </a:rPr>
                        <a:t>Risk management</a:t>
                      </a:r>
                      <a:endParaRPr lang="en-AU" sz="23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dirty="0" smtClean="0">
                          <a:latin typeface="Arial" panose="020B0604020202020204" pitchFamily="34" charset="0"/>
                          <a:cs typeface="Arial" panose="020B0604020202020204" pitchFamily="34" charset="0"/>
                        </a:rPr>
                        <a:t>Description of risk profile</a:t>
                      </a:r>
                      <a:r>
                        <a:rPr lang="en-AU" sz="2300" baseline="0" dirty="0" smtClean="0">
                          <a:latin typeface="Arial" panose="020B0604020202020204" pitchFamily="34" charset="0"/>
                          <a:cs typeface="Arial" panose="020B0604020202020204" pitchFamily="34" charset="0"/>
                        </a:rPr>
                        <a:t> and a strategy for implementing adequate systems and controls prior to conducting any banking business.</a:t>
                      </a:r>
                      <a:endParaRPr lang="en-AU" sz="2300" dirty="0">
                        <a:latin typeface="Arial" panose="020B0604020202020204" pitchFamily="34" charset="0"/>
                        <a:cs typeface="Arial" panose="020B0604020202020204" pitchFamily="34" charset="0"/>
                      </a:endParaRPr>
                    </a:p>
                  </a:txBody>
                  <a:tcPr marL="130048" marR="130048" marT="65024" marB="65024">
                    <a:solidFill>
                      <a:srgbClr val="D0D8E8"/>
                    </a:solidFill>
                  </a:tcPr>
                </a:tc>
              </a:tr>
              <a:tr h="831088">
                <a:tc>
                  <a:txBody>
                    <a:bodyPr/>
                    <a:lstStyle/>
                    <a:p>
                      <a:r>
                        <a:rPr lang="en-AU" sz="2300" dirty="0" smtClean="0">
                          <a:solidFill>
                            <a:schemeClr val="bg1"/>
                          </a:solidFill>
                          <a:latin typeface="Arial" panose="020B0604020202020204" pitchFamily="34" charset="0"/>
                          <a:cs typeface="Arial" panose="020B0604020202020204" pitchFamily="34" charset="0"/>
                        </a:rPr>
                        <a:t>Exit</a:t>
                      </a:r>
                      <a:r>
                        <a:rPr lang="en-AU" sz="2300" baseline="0" dirty="0" smtClean="0">
                          <a:solidFill>
                            <a:schemeClr val="bg1"/>
                          </a:solidFill>
                          <a:latin typeface="Arial" panose="020B0604020202020204" pitchFamily="34" charset="0"/>
                          <a:cs typeface="Arial" panose="020B0604020202020204" pitchFamily="34" charset="0"/>
                        </a:rPr>
                        <a:t> Plan</a:t>
                      </a:r>
                      <a:endParaRPr lang="en-AU" sz="23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dirty="0" smtClean="0">
                          <a:latin typeface="Arial" panose="020B0604020202020204" pitchFamily="34" charset="0"/>
                          <a:cs typeface="Arial" panose="020B0604020202020204" pitchFamily="34" charset="0"/>
                        </a:rPr>
                        <a:t>Credible</a:t>
                      </a:r>
                      <a:r>
                        <a:rPr lang="en-AU" sz="2300" baseline="0" dirty="0" smtClean="0">
                          <a:latin typeface="Arial" panose="020B0604020202020204" pitchFamily="34" charset="0"/>
                          <a:cs typeface="Arial" panose="020B0604020202020204" pitchFamily="34" charset="0"/>
                        </a:rPr>
                        <a:t> exit plan which </a:t>
                      </a:r>
                      <a:r>
                        <a:rPr lang="en-AU" sz="2300" kern="1200" dirty="0" smtClean="0">
                          <a:solidFill>
                            <a:schemeClr val="dk1"/>
                          </a:solidFill>
                          <a:effectLst/>
                          <a:latin typeface="Arial" panose="020B0604020202020204" pitchFamily="34" charset="0"/>
                          <a:ea typeface="+mn-ea"/>
                          <a:cs typeface="Arial" panose="020B0604020202020204" pitchFamily="34" charset="0"/>
                        </a:rPr>
                        <a:t>demonstrates it is able to protect depositors without reliance on the FCS.</a:t>
                      </a:r>
                      <a:endParaRPr lang="en-AU" sz="2300" dirty="0">
                        <a:latin typeface="Arial" panose="020B0604020202020204" pitchFamily="34" charset="0"/>
                        <a:cs typeface="Arial" panose="020B0604020202020204" pitchFamily="34" charset="0"/>
                      </a:endParaRPr>
                    </a:p>
                  </a:txBody>
                  <a:tcPr marL="130048" marR="130048" marT="65024" marB="65024">
                    <a:solidFill>
                      <a:srgbClr val="D0D8E8"/>
                    </a:solidFill>
                  </a:tcPr>
                </a:tc>
              </a:tr>
              <a:tr h="831088">
                <a:tc>
                  <a:txBody>
                    <a:bodyPr/>
                    <a:lstStyle/>
                    <a:p>
                      <a:r>
                        <a:rPr lang="en-AU" sz="2300" dirty="0" smtClean="0">
                          <a:solidFill>
                            <a:schemeClr val="bg1"/>
                          </a:solidFill>
                          <a:latin typeface="Arial" panose="020B0604020202020204" pitchFamily="34" charset="0"/>
                          <a:cs typeface="Arial" panose="020B0604020202020204" pitchFamily="34" charset="0"/>
                        </a:rPr>
                        <a:t>FCS systems and reporting</a:t>
                      </a:r>
                      <a:endParaRPr lang="en-AU" sz="23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kern="1200" dirty="0" smtClean="0">
                          <a:solidFill>
                            <a:schemeClr val="dk1"/>
                          </a:solidFill>
                          <a:effectLst/>
                          <a:latin typeface="Arial" panose="020B0604020202020204" pitchFamily="34" charset="0"/>
                          <a:ea typeface="+mn-ea"/>
                          <a:cs typeface="Arial" panose="020B0604020202020204" pitchFamily="34" charset="0"/>
                        </a:rPr>
                        <a:t>Ability to provide the necessary information for purposes of the FCS.</a:t>
                      </a:r>
                      <a:endParaRPr lang="en-AU" sz="2300" dirty="0">
                        <a:latin typeface="Arial" panose="020B0604020202020204" pitchFamily="34" charset="0"/>
                        <a:cs typeface="Arial" panose="020B0604020202020204" pitchFamily="34" charset="0"/>
                      </a:endParaRPr>
                    </a:p>
                  </a:txBody>
                  <a:tcPr marL="130048" marR="130048" marT="65024" marB="65024">
                    <a:solidFill>
                      <a:srgbClr val="D0D8E8"/>
                    </a:solidFill>
                  </a:tcPr>
                </a:tc>
              </a:tr>
              <a:tr h="520192">
                <a:tc>
                  <a:txBody>
                    <a:bodyPr/>
                    <a:lstStyle/>
                    <a:p>
                      <a:r>
                        <a:rPr lang="en-AU" sz="2300" dirty="0" smtClean="0">
                          <a:solidFill>
                            <a:schemeClr val="bg1"/>
                          </a:solidFill>
                          <a:latin typeface="Arial" panose="020B0604020202020204" pitchFamily="34" charset="0"/>
                          <a:cs typeface="Arial" panose="020B0604020202020204" pitchFamily="34" charset="0"/>
                        </a:rPr>
                        <a:t>Policies and Procedures</a:t>
                      </a:r>
                      <a:endParaRPr lang="en-AU" sz="23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dirty="0" smtClean="0">
                          <a:latin typeface="Arial" panose="020B0604020202020204" pitchFamily="34" charset="0"/>
                          <a:cs typeface="Arial" panose="020B0604020202020204" pitchFamily="34" charset="0"/>
                        </a:rPr>
                        <a:t>Well progressed</a:t>
                      </a:r>
                      <a:r>
                        <a:rPr lang="en-AU" sz="2300" baseline="0" dirty="0" smtClean="0">
                          <a:latin typeface="Arial" panose="020B0604020202020204" pitchFamily="34" charset="0"/>
                          <a:cs typeface="Arial" panose="020B0604020202020204" pitchFamily="34" charset="0"/>
                        </a:rPr>
                        <a:t> draft policies and procedures.</a:t>
                      </a:r>
                      <a:endParaRPr lang="en-AU" sz="2300" dirty="0">
                        <a:latin typeface="Arial" panose="020B0604020202020204" pitchFamily="34" charset="0"/>
                        <a:cs typeface="Arial" panose="020B0604020202020204" pitchFamily="34" charset="0"/>
                      </a:endParaRPr>
                    </a:p>
                  </a:txBody>
                  <a:tcPr marL="130048" marR="130048" marT="65024" marB="65024">
                    <a:solidFill>
                      <a:srgbClr val="D0D8E8"/>
                    </a:solidFill>
                  </a:tcPr>
                </a:tc>
              </a:tr>
            </a:tbl>
          </a:graphicData>
        </a:graphic>
      </p:graphicFrame>
    </p:spTree>
    <p:extLst>
      <p:ext uri="{BB962C8B-B14F-4D97-AF65-F5344CB8AC3E}">
        <p14:creationId xmlns:p14="http://schemas.microsoft.com/office/powerpoint/2010/main" val="1082859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780345"/>
            <a:ext cx="11704320" cy="1126525"/>
          </a:xfrm>
        </p:spPr>
        <p:txBody>
          <a:bodyPr/>
          <a:lstStyle/>
          <a:p>
            <a:pPr algn="l"/>
            <a:r>
              <a:rPr lang="en-AU" sz="3400" b="1" dirty="0">
                <a:latin typeface="Arial" panose="020B0604020202020204" pitchFamily="34" charset="0"/>
                <a:cs typeface="Arial" panose="020B0604020202020204" pitchFamily="34" charset="0"/>
              </a:rPr>
              <a:t>Restricted ADI – ongoing requirements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53794636"/>
              </p:ext>
            </p:extLst>
          </p:nvPr>
        </p:nvGraphicFramePr>
        <p:xfrm>
          <a:off x="650240" y="2726161"/>
          <a:ext cx="11177551" cy="5565648"/>
        </p:xfrm>
        <a:graphic>
          <a:graphicData uri="http://schemas.openxmlformats.org/drawingml/2006/table">
            <a:tbl>
              <a:tblPr firstRow="1" bandRow="1">
                <a:tableStyleId>{5C22544A-7EE6-4342-B048-85BDC9FD1C3A}</a:tableStyleId>
              </a:tblPr>
              <a:tblGrid>
                <a:gridCol w="4023940"/>
                <a:gridCol w="7153611"/>
              </a:tblGrid>
              <a:tr h="831088">
                <a:tc>
                  <a:txBody>
                    <a:bodyPr/>
                    <a:lstStyle/>
                    <a:p>
                      <a:r>
                        <a:rPr lang="en-AU" sz="3700" b="0" dirty="0" smtClean="0">
                          <a:solidFill>
                            <a:schemeClr val="bg1"/>
                          </a:solidFill>
                          <a:latin typeface="Arial" panose="020B0604020202020204" pitchFamily="34" charset="0"/>
                          <a:cs typeface="Arial" panose="020B0604020202020204" pitchFamily="34" charset="0"/>
                        </a:rPr>
                        <a:t>Liabilities</a:t>
                      </a:r>
                      <a:endParaRPr lang="en-AU" sz="3700" b="0" dirty="0">
                        <a:solidFill>
                          <a:schemeClr val="bg1"/>
                        </a:solidFill>
                        <a:latin typeface="Arial" panose="020B0604020202020204" pitchFamily="34" charset="0"/>
                        <a:cs typeface="Arial" panose="020B0604020202020204" pitchFamily="34" charset="0"/>
                      </a:endParaRPr>
                    </a:p>
                  </a:txBody>
                  <a:tcPr marL="130048" marR="130048" marT="65024" marB="65024">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r>
                        <a:rPr lang="en-AU" sz="2300" b="0" dirty="0" smtClean="0">
                          <a:solidFill>
                            <a:schemeClr val="tx1"/>
                          </a:solidFill>
                          <a:latin typeface="Arial" panose="020B0604020202020204" pitchFamily="34" charset="0"/>
                          <a:cs typeface="Arial" panose="020B0604020202020204" pitchFamily="34" charset="0"/>
                        </a:rPr>
                        <a:t>Max aggregate deposits of</a:t>
                      </a:r>
                      <a:r>
                        <a:rPr lang="en-AU" sz="2300" b="0" baseline="0" dirty="0" smtClean="0">
                          <a:solidFill>
                            <a:schemeClr val="tx1"/>
                          </a:solidFill>
                          <a:latin typeface="Arial" panose="020B0604020202020204" pitchFamily="34" charset="0"/>
                          <a:cs typeface="Arial" panose="020B0604020202020204" pitchFamily="34" charset="0"/>
                        </a:rPr>
                        <a:t> $2m</a:t>
                      </a:r>
                    </a:p>
                    <a:p>
                      <a:r>
                        <a:rPr lang="en-AU" sz="2300" b="0" baseline="0" dirty="0" smtClean="0">
                          <a:solidFill>
                            <a:schemeClr val="tx1"/>
                          </a:solidFill>
                          <a:latin typeface="Arial" panose="020B0604020202020204" pitchFamily="34" charset="0"/>
                          <a:cs typeface="Arial" panose="020B0604020202020204" pitchFamily="34" charset="0"/>
                        </a:rPr>
                        <a:t>Individual deposit limit of $250k (FCS amount)</a:t>
                      </a:r>
                      <a:endParaRPr lang="en-AU" sz="2300" b="0" dirty="0">
                        <a:solidFill>
                          <a:schemeClr val="tx1"/>
                        </a:solidFill>
                        <a:latin typeface="Arial" panose="020B0604020202020204" pitchFamily="34" charset="0"/>
                        <a:cs typeface="Arial" panose="020B0604020202020204" pitchFamily="34" charset="0"/>
                      </a:endParaRPr>
                    </a:p>
                  </a:txBody>
                  <a:tcPr marL="130048" marR="130048" marT="65024" marB="65024">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r>
              <a:tr h="831088">
                <a:tc>
                  <a:txBody>
                    <a:bodyPr/>
                    <a:lstStyle/>
                    <a:p>
                      <a:r>
                        <a:rPr lang="en-AU" sz="3700" b="0" dirty="0" smtClean="0">
                          <a:solidFill>
                            <a:schemeClr val="bg1"/>
                          </a:solidFill>
                          <a:latin typeface="Arial" panose="020B0604020202020204" pitchFamily="34" charset="0"/>
                          <a:cs typeface="Arial" panose="020B0604020202020204" pitchFamily="34" charset="0"/>
                        </a:rPr>
                        <a:t>Capital</a:t>
                      </a:r>
                      <a:endParaRPr lang="en-AU" sz="3700" b="0" dirty="0">
                        <a:solidFill>
                          <a:schemeClr val="bg1"/>
                        </a:solidFill>
                        <a:latin typeface="Arial" panose="020B0604020202020204" pitchFamily="34" charset="0"/>
                        <a:cs typeface="Arial" panose="020B0604020202020204" pitchFamily="34" charset="0"/>
                      </a:endParaRPr>
                    </a:p>
                  </a:txBody>
                  <a:tcPr marL="130048" marR="130048" marT="65024" marB="65024">
                    <a:lnT w="12700" cap="flat" cmpd="sng" algn="ctr">
                      <a:solidFill>
                        <a:schemeClr val="bg1"/>
                      </a:solidFill>
                      <a:prstDash val="solid"/>
                      <a:round/>
                      <a:headEnd type="none" w="med" len="med"/>
                      <a:tailEnd type="none" w="med" len="med"/>
                    </a:lnT>
                    <a:solidFill>
                      <a:srgbClr val="4F81BD"/>
                    </a:solidFill>
                  </a:tcPr>
                </a:tc>
                <a:tc>
                  <a:txBody>
                    <a:bodyPr/>
                    <a:lstStyle/>
                    <a:p>
                      <a:r>
                        <a:rPr lang="en-AU" sz="2300" b="0" dirty="0" smtClean="0">
                          <a:solidFill>
                            <a:schemeClr val="tx1"/>
                          </a:solidFill>
                          <a:latin typeface="Arial" panose="020B0604020202020204" pitchFamily="34" charset="0"/>
                          <a:cs typeface="Arial" panose="020B0604020202020204" pitchFamily="34" charset="0"/>
                        </a:rPr>
                        <a:t>Minimum capital</a:t>
                      </a:r>
                      <a:r>
                        <a:rPr lang="en-AU" sz="2300" b="0" baseline="0" dirty="0" smtClean="0">
                          <a:solidFill>
                            <a:schemeClr val="tx1"/>
                          </a:solidFill>
                          <a:latin typeface="Arial" panose="020B0604020202020204" pitchFamily="34" charset="0"/>
                          <a:cs typeface="Arial" panose="020B0604020202020204" pitchFamily="34" charset="0"/>
                        </a:rPr>
                        <a:t> of </a:t>
                      </a:r>
                      <a:r>
                        <a:rPr lang="en-AU" sz="2300" b="0" dirty="0" smtClean="0">
                          <a:solidFill>
                            <a:schemeClr val="tx1"/>
                          </a:solidFill>
                          <a:latin typeface="Arial" panose="020B0604020202020204" pitchFamily="34" charset="0"/>
                          <a:cs typeface="Arial" panose="020B0604020202020204" pitchFamily="34" charset="0"/>
                        </a:rPr>
                        <a:t>$3m plus wind-up costs or 20% of total assets whichever</a:t>
                      </a:r>
                      <a:r>
                        <a:rPr lang="en-AU" sz="2300" b="0" baseline="0" dirty="0" smtClean="0">
                          <a:solidFill>
                            <a:schemeClr val="tx1"/>
                          </a:solidFill>
                          <a:latin typeface="Arial" panose="020B0604020202020204" pitchFamily="34" charset="0"/>
                          <a:cs typeface="Arial" panose="020B0604020202020204" pitchFamily="34" charset="0"/>
                        </a:rPr>
                        <a:t> is greater</a:t>
                      </a:r>
                      <a:endParaRPr lang="en-AU" sz="2300" b="0" dirty="0">
                        <a:solidFill>
                          <a:schemeClr val="tx1"/>
                        </a:solidFill>
                        <a:latin typeface="Arial" panose="020B0604020202020204" pitchFamily="34" charset="0"/>
                        <a:cs typeface="Arial" panose="020B0604020202020204" pitchFamily="34" charset="0"/>
                      </a:endParaRPr>
                    </a:p>
                  </a:txBody>
                  <a:tcPr marL="130048" marR="130048" marT="65024" marB="65024">
                    <a:lnT w="12700" cap="flat" cmpd="sng" algn="ctr">
                      <a:solidFill>
                        <a:schemeClr val="bg1"/>
                      </a:solidFill>
                      <a:prstDash val="solid"/>
                      <a:round/>
                      <a:headEnd type="none" w="med" len="med"/>
                      <a:tailEnd type="none" w="med" len="med"/>
                    </a:lnT>
                    <a:solidFill>
                      <a:srgbClr val="D0D8E8"/>
                    </a:solidFill>
                  </a:tcPr>
                </a:tc>
              </a:tr>
              <a:tr h="693928">
                <a:tc>
                  <a:txBody>
                    <a:bodyPr/>
                    <a:lstStyle/>
                    <a:p>
                      <a:r>
                        <a:rPr lang="en-AU" sz="3700" b="0" dirty="0" smtClean="0">
                          <a:solidFill>
                            <a:schemeClr val="bg1"/>
                          </a:solidFill>
                          <a:latin typeface="Arial" panose="020B0604020202020204" pitchFamily="34" charset="0"/>
                          <a:cs typeface="Arial" panose="020B0604020202020204" pitchFamily="34" charset="0"/>
                        </a:rPr>
                        <a:t>Liquidity</a:t>
                      </a:r>
                      <a:endParaRPr lang="en-AU" sz="3700" b="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b="0" dirty="0" smtClean="0">
                          <a:solidFill>
                            <a:schemeClr val="tx1"/>
                          </a:solidFill>
                          <a:latin typeface="Arial" panose="020B0604020202020204" pitchFamily="34" charset="0"/>
                          <a:cs typeface="Arial" panose="020B0604020202020204" pitchFamily="34" charset="0"/>
                        </a:rPr>
                        <a:t>MLH of</a:t>
                      </a:r>
                      <a:r>
                        <a:rPr lang="en-AU" sz="2300" b="0" baseline="0" dirty="0" smtClean="0">
                          <a:solidFill>
                            <a:schemeClr val="tx1"/>
                          </a:solidFill>
                          <a:latin typeface="Arial" panose="020B0604020202020204" pitchFamily="34" charset="0"/>
                          <a:cs typeface="Arial" panose="020B0604020202020204" pitchFamily="34" charset="0"/>
                        </a:rPr>
                        <a:t> 20% of total liabilities</a:t>
                      </a:r>
                      <a:endParaRPr lang="en-AU" sz="2300" b="0" dirty="0">
                        <a:solidFill>
                          <a:schemeClr val="tx1"/>
                        </a:solidFill>
                        <a:latin typeface="Arial" panose="020B0604020202020204" pitchFamily="34" charset="0"/>
                        <a:cs typeface="Arial" panose="020B0604020202020204" pitchFamily="34" charset="0"/>
                      </a:endParaRPr>
                    </a:p>
                  </a:txBody>
                  <a:tcPr marL="130048" marR="130048" marT="65024" marB="65024">
                    <a:solidFill>
                      <a:srgbClr val="D0D8E8"/>
                    </a:solidFill>
                  </a:tcPr>
                </a:tc>
              </a:tr>
              <a:tr h="1257808">
                <a:tc>
                  <a:txBody>
                    <a:bodyPr/>
                    <a:lstStyle/>
                    <a:p>
                      <a:r>
                        <a:rPr lang="en-AU" sz="3700" b="0" dirty="0" smtClean="0">
                          <a:solidFill>
                            <a:schemeClr val="bg1"/>
                          </a:solidFill>
                          <a:latin typeface="Arial" panose="020B0604020202020204" pitchFamily="34" charset="0"/>
                          <a:cs typeface="Arial" panose="020B0604020202020204" pitchFamily="34" charset="0"/>
                        </a:rPr>
                        <a:t>Nature</a:t>
                      </a:r>
                      <a:r>
                        <a:rPr lang="en-AU" sz="3700" b="0" baseline="0" dirty="0" smtClean="0">
                          <a:solidFill>
                            <a:schemeClr val="bg1"/>
                          </a:solidFill>
                          <a:latin typeface="Arial" panose="020B0604020202020204" pitchFamily="34" charset="0"/>
                          <a:cs typeface="Arial" panose="020B0604020202020204" pitchFamily="34" charset="0"/>
                        </a:rPr>
                        <a:t> of business</a:t>
                      </a:r>
                      <a:endParaRPr lang="en-AU" sz="3700" b="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b="0" dirty="0" smtClean="0">
                          <a:solidFill>
                            <a:schemeClr val="tx1"/>
                          </a:solidFill>
                          <a:latin typeface="Arial" panose="020B0604020202020204" pitchFamily="34" charset="0"/>
                          <a:cs typeface="Arial" panose="020B0604020202020204" pitchFamily="34" charset="0"/>
                        </a:rPr>
                        <a:t>Restricted</a:t>
                      </a:r>
                      <a:r>
                        <a:rPr lang="en-AU" sz="2300" b="0" baseline="0" dirty="0" smtClean="0">
                          <a:solidFill>
                            <a:schemeClr val="tx1"/>
                          </a:solidFill>
                          <a:latin typeface="Arial" panose="020B0604020202020204" pitchFamily="34" charset="0"/>
                          <a:cs typeface="Arial" panose="020B0604020202020204" pitchFamily="34" charset="0"/>
                        </a:rPr>
                        <a:t> - focus is on building capabilities and resources and not actively conducting banking business</a:t>
                      </a:r>
                      <a:endParaRPr lang="en-AU" sz="2300" b="0" dirty="0" smtClean="0">
                        <a:solidFill>
                          <a:schemeClr val="tx1"/>
                        </a:solidFill>
                        <a:latin typeface="Arial" panose="020B0604020202020204" pitchFamily="34" charset="0"/>
                        <a:cs typeface="Arial" panose="020B0604020202020204" pitchFamily="34" charset="0"/>
                      </a:endParaRPr>
                    </a:p>
                  </a:txBody>
                  <a:tcPr marL="130048" marR="130048" marT="65024" marB="65024">
                    <a:solidFill>
                      <a:srgbClr val="D0D8E8"/>
                    </a:solidFill>
                  </a:tcPr>
                </a:tc>
              </a:tr>
              <a:tr h="693928">
                <a:tc>
                  <a:txBody>
                    <a:bodyPr/>
                    <a:lstStyle/>
                    <a:p>
                      <a:r>
                        <a:rPr lang="en-AU" sz="3700" b="0" dirty="0" smtClean="0">
                          <a:solidFill>
                            <a:schemeClr val="bg1"/>
                          </a:solidFill>
                          <a:latin typeface="Arial" panose="020B0604020202020204" pitchFamily="34" charset="0"/>
                          <a:cs typeface="Arial" panose="020B0604020202020204" pitchFamily="34" charset="0"/>
                        </a:rPr>
                        <a:t>Disclosure</a:t>
                      </a:r>
                      <a:endParaRPr lang="en-AU" sz="3700" b="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b="0" dirty="0" smtClean="0">
                          <a:solidFill>
                            <a:schemeClr val="tx1"/>
                          </a:solidFill>
                          <a:latin typeface="Arial" panose="020B0604020202020204" pitchFamily="34" charset="0"/>
                          <a:cs typeface="Arial" panose="020B0604020202020204" pitchFamily="34" charset="0"/>
                        </a:rPr>
                        <a:t>Clear disclosures</a:t>
                      </a:r>
                      <a:r>
                        <a:rPr lang="en-AU" sz="2300" b="0" baseline="0" dirty="0" smtClean="0">
                          <a:solidFill>
                            <a:schemeClr val="tx1"/>
                          </a:solidFill>
                          <a:latin typeface="Arial" panose="020B0604020202020204" pitchFamily="34" charset="0"/>
                          <a:cs typeface="Arial" panose="020B0604020202020204" pitchFamily="34" charset="0"/>
                        </a:rPr>
                        <a:t> on Restricted ADI licence status</a:t>
                      </a:r>
                      <a:endParaRPr lang="en-AU" sz="2300" b="0" dirty="0">
                        <a:solidFill>
                          <a:schemeClr val="tx1"/>
                        </a:solidFill>
                        <a:latin typeface="Arial" panose="020B0604020202020204" pitchFamily="34" charset="0"/>
                        <a:cs typeface="Arial" panose="020B0604020202020204" pitchFamily="34" charset="0"/>
                      </a:endParaRPr>
                    </a:p>
                  </a:txBody>
                  <a:tcPr marL="130048" marR="130048" marT="65024" marB="65024">
                    <a:solidFill>
                      <a:srgbClr val="D0D8E8"/>
                    </a:solidFill>
                  </a:tcPr>
                </a:tc>
              </a:tr>
              <a:tr h="1257808">
                <a:tc>
                  <a:txBody>
                    <a:bodyPr/>
                    <a:lstStyle/>
                    <a:p>
                      <a:r>
                        <a:rPr lang="en-AU" sz="3700" b="0" dirty="0" smtClean="0">
                          <a:solidFill>
                            <a:schemeClr val="bg1"/>
                          </a:solidFill>
                          <a:latin typeface="Arial" panose="020B0604020202020204" pitchFamily="34" charset="0"/>
                          <a:cs typeface="Arial" panose="020B0604020202020204" pitchFamily="34" charset="0"/>
                        </a:rPr>
                        <a:t>Reporting obligations</a:t>
                      </a:r>
                      <a:endParaRPr lang="en-AU" sz="3700" b="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2300" b="0" dirty="0" smtClean="0">
                          <a:solidFill>
                            <a:schemeClr val="tx1"/>
                          </a:solidFill>
                          <a:latin typeface="Arial" panose="020B0604020202020204" pitchFamily="34" charset="0"/>
                          <a:cs typeface="Arial" panose="020B0604020202020204" pitchFamily="34" charset="0"/>
                        </a:rPr>
                        <a:t>Specific</a:t>
                      </a:r>
                      <a:r>
                        <a:rPr lang="en-AU" sz="2300" b="0" baseline="0" dirty="0" smtClean="0">
                          <a:solidFill>
                            <a:schemeClr val="tx1"/>
                          </a:solidFill>
                          <a:latin typeface="Arial" panose="020B0604020202020204" pitchFamily="34" charset="0"/>
                          <a:cs typeface="Arial" panose="020B0604020202020204" pitchFamily="34" charset="0"/>
                        </a:rPr>
                        <a:t> reporting requirements </a:t>
                      </a:r>
                      <a:endParaRPr lang="en-AU" sz="2300" b="0" dirty="0">
                        <a:solidFill>
                          <a:schemeClr val="tx1"/>
                        </a:solidFill>
                        <a:latin typeface="Arial" panose="020B0604020202020204" pitchFamily="34" charset="0"/>
                        <a:cs typeface="Arial" panose="020B0604020202020204" pitchFamily="34" charset="0"/>
                      </a:endParaRPr>
                    </a:p>
                  </a:txBody>
                  <a:tcPr marL="130048" marR="130048" marT="65024" marB="65024">
                    <a:solidFill>
                      <a:srgbClr val="D0D8E8"/>
                    </a:solidFill>
                  </a:tcPr>
                </a:tc>
              </a:tr>
            </a:tbl>
          </a:graphicData>
        </a:graphic>
      </p:graphicFrame>
    </p:spTree>
    <p:extLst>
      <p:ext uri="{BB962C8B-B14F-4D97-AF65-F5344CB8AC3E}">
        <p14:creationId xmlns:p14="http://schemas.microsoft.com/office/powerpoint/2010/main" val="755657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AU" sz="4000" b="1" dirty="0">
                <a:solidFill>
                  <a:srgbClr val="002060"/>
                </a:solidFill>
                <a:latin typeface="Arial" panose="020B0604020202020204" pitchFamily="34" charset="0"/>
                <a:cs typeface="Arial" panose="020B0604020202020204" pitchFamily="34" charset="0"/>
              </a:rPr>
              <a:t/>
            </a:r>
            <a:br>
              <a:rPr lang="en-AU" sz="4000" b="1" dirty="0">
                <a:solidFill>
                  <a:srgbClr val="002060"/>
                </a:solidFill>
                <a:latin typeface="Arial" panose="020B0604020202020204" pitchFamily="34" charset="0"/>
                <a:cs typeface="Arial" panose="020B0604020202020204" pitchFamily="34" charset="0"/>
              </a:rPr>
            </a:br>
            <a:endParaRPr lang="en-AU" sz="4000" dirty="0">
              <a:latin typeface="Arial" panose="020B0604020202020204" pitchFamily="34" charset="0"/>
              <a:cs typeface="Arial" panose="020B0604020202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65792336"/>
              </p:ext>
            </p:extLst>
          </p:nvPr>
        </p:nvGraphicFramePr>
        <p:xfrm>
          <a:off x="650244" y="2275840"/>
          <a:ext cx="11279965" cy="5592064"/>
        </p:xfrm>
        <a:graphic>
          <a:graphicData uri="http://schemas.openxmlformats.org/drawingml/2006/table">
            <a:tbl>
              <a:tblPr firstRow="1" bandRow="1">
                <a:tableStyleId>{5C22544A-7EE6-4342-B048-85BDC9FD1C3A}</a:tableStyleId>
              </a:tblPr>
              <a:tblGrid>
                <a:gridCol w="1757234"/>
                <a:gridCol w="2142615"/>
                <a:gridCol w="2301326"/>
                <a:gridCol w="2539395"/>
                <a:gridCol w="2539395"/>
              </a:tblGrid>
              <a:tr h="910336">
                <a:tc>
                  <a:txBody>
                    <a:bodyPr/>
                    <a:lstStyle/>
                    <a:p>
                      <a:endParaRPr lang="en-AU" sz="1700" dirty="0">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1700" b="0" dirty="0" smtClean="0">
                          <a:latin typeface="Arial" panose="020B0604020202020204" pitchFamily="34" charset="0"/>
                          <a:cs typeface="Arial" panose="020B0604020202020204" pitchFamily="34" charset="0"/>
                        </a:rPr>
                        <a:t>Existing ADI requirement</a:t>
                      </a:r>
                      <a:endParaRPr lang="en-AU" sz="1700" b="0" dirty="0">
                        <a:latin typeface="Arial" panose="020B0604020202020204" pitchFamily="34" charset="0"/>
                        <a:cs typeface="Arial" panose="020B0604020202020204" pitchFamily="34" charset="0"/>
                      </a:endParaRPr>
                    </a:p>
                  </a:txBody>
                  <a:tcPr marL="130048" marR="130048" marT="65024" marB="65024"/>
                </a:tc>
                <a:tc>
                  <a:txBody>
                    <a:bodyPr/>
                    <a:lstStyle/>
                    <a:p>
                      <a:r>
                        <a:rPr lang="en-AU" sz="1700" b="0" dirty="0" smtClean="0">
                          <a:latin typeface="Arial" panose="020B0604020202020204" pitchFamily="34" charset="0"/>
                          <a:cs typeface="Arial" panose="020B0604020202020204" pitchFamily="34" charset="0"/>
                        </a:rPr>
                        <a:t>Existing requirement for operating as a bank</a:t>
                      </a:r>
                      <a:endParaRPr lang="en-AU" sz="1700" b="0" dirty="0">
                        <a:latin typeface="Arial" panose="020B0604020202020204" pitchFamily="34" charset="0"/>
                        <a:cs typeface="Arial" panose="020B0604020202020204" pitchFamily="34" charset="0"/>
                      </a:endParaRPr>
                    </a:p>
                  </a:txBody>
                  <a:tcPr marL="130048" marR="130048" marT="65024" marB="65024"/>
                </a:tc>
                <a:tc>
                  <a:txBody>
                    <a:bodyPr/>
                    <a:lstStyle/>
                    <a:p>
                      <a:r>
                        <a:rPr lang="en-AU" sz="1700" b="0" dirty="0" smtClean="0">
                          <a:latin typeface="Arial" panose="020B0604020202020204" pitchFamily="34" charset="0"/>
                          <a:cs typeface="Arial" panose="020B0604020202020204" pitchFamily="34" charset="0"/>
                        </a:rPr>
                        <a:t>Proposed</a:t>
                      </a:r>
                      <a:r>
                        <a:rPr lang="en-AU" sz="1700" b="0" baseline="0" dirty="0" smtClean="0">
                          <a:latin typeface="Arial" panose="020B0604020202020204" pitchFamily="34" charset="0"/>
                          <a:cs typeface="Arial" panose="020B0604020202020204" pitchFamily="34" charset="0"/>
                        </a:rPr>
                        <a:t> for Restricted ADI</a:t>
                      </a:r>
                      <a:endParaRPr lang="en-AU" sz="1700" b="0" dirty="0">
                        <a:latin typeface="Arial" panose="020B0604020202020204" pitchFamily="34" charset="0"/>
                        <a:cs typeface="Arial" panose="020B0604020202020204" pitchFamily="34" charset="0"/>
                      </a:endParaRPr>
                    </a:p>
                  </a:txBody>
                  <a:tcPr marL="130048" marR="130048" marT="65024" marB="65024"/>
                </a:tc>
                <a:tc>
                  <a:txBody>
                    <a:bodyPr/>
                    <a:lstStyle/>
                    <a:p>
                      <a:r>
                        <a:rPr lang="en-AU" sz="1700" b="0" dirty="0" smtClean="0">
                          <a:latin typeface="Arial" panose="020B0604020202020204" pitchFamily="34" charset="0"/>
                          <a:cs typeface="Arial" panose="020B0604020202020204" pitchFamily="34" charset="0"/>
                        </a:rPr>
                        <a:t>Comparative UK  mobilisation example</a:t>
                      </a:r>
                      <a:endParaRPr lang="en-AU" sz="1700" b="0" dirty="0">
                        <a:latin typeface="Arial" panose="020B0604020202020204" pitchFamily="34" charset="0"/>
                        <a:cs typeface="Arial" panose="020B0604020202020204" pitchFamily="34" charset="0"/>
                      </a:endParaRPr>
                    </a:p>
                  </a:txBody>
                  <a:tcPr marL="130048" marR="130048" marT="65024" marB="65024"/>
                </a:tc>
              </a:tr>
              <a:tr h="910336">
                <a:tc>
                  <a:txBody>
                    <a:bodyPr/>
                    <a:lstStyle/>
                    <a:p>
                      <a:r>
                        <a:rPr lang="en-AU" sz="1700" dirty="0" smtClean="0">
                          <a:solidFill>
                            <a:schemeClr val="bg1"/>
                          </a:solidFill>
                          <a:latin typeface="Arial" panose="020B0604020202020204" pitchFamily="34" charset="0"/>
                          <a:cs typeface="Arial" panose="020B0604020202020204" pitchFamily="34" charset="0"/>
                        </a:rPr>
                        <a:t>Minimum</a:t>
                      </a:r>
                      <a:r>
                        <a:rPr lang="en-AU" sz="1700" baseline="0" dirty="0" smtClean="0">
                          <a:solidFill>
                            <a:schemeClr val="bg1"/>
                          </a:solidFill>
                          <a:latin typeface="Arial" panose="020B0604020202020204" pitchFamily="34" charset="0"/>
                          <a:cs typeface="Arial" panose="020B0604020202020204" pitchFamily="34" charset="0"/>
                        </a:rPr>
                        <a:t> start-up c</a:t>
                      </a:r>
                      <a:r>
                        <a:rPr lang="en-AU" sz="1700" dirty="0" smtClean="0">
                          <a:solidFill>
                            <a:schemeClr val="bg1"/>
                          </a:solidFill>
                          <a:latin typeface="Arial" panose="020B0604020202020204" pitchFamily="34" charset="0"/>
                          <a:cs typeface="Arial" panose="020B0604020202020204" pitchFamily="34" charset="0"/>
                        </a:rPr>
                        <a:t>apital requirement </a:t>
                      </a:r>
                      <a:endParaRPr lang="en-AU" sz="17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1700" dirty="0" smtClean="0">
                          <a:latin typeface="Arial" panose="020B0604020202020204" pitchFamily="34" charset="0"/>
                          <a:cs typeface="Arial" panose="020B0604020202020204" pitchFamily="34" charset="0"/>
                        </a:rPr>
                        <a:t>$5 million</a:t>
                      </a:r>
                      <a:endParaRPr lang="en-AU" sz="1700" dirty="0">
                        <a:latin typeface="Arial" panose="020B0604020202020204" pitchFamily="34" charset="0"/>
                        <a:cs typeface="Arial" panose="020B0604020202020204" pitchFamily="34" charset="0"/>
                      </a:endParaRPr>
                    </a:p>
                  </a:txBody>
                  <a:tcPr marL="130048" marR="130048" marT="65024" marB="65024">
                    <a:solidFill>
                      <a:srgbClr val="D0D8E8"/>
                    </a:solidFill>
                  </a:tcPr>
                </a:tc>
                <a:tc>
                  <a:txBody>
                    <a:bodyPr/>
                    <a:lstStyle/>
                    <a:p>
                      <a:r>
                        <a:rPr lang="en-AU" sz="1700" dirty="0" smtClean="0">
                          <a:latin typeface="Arial" panose="020B0604020202020204" pitchFamily="34" charset="0"/>
                          <a:cs typeface="Arial" panose="020B0604020202020204" pitchFamily="34" charset="0"/>
                        </a:rPr>
                        <a:t>$50</a:t>
                      </a:r>
                      <a:r>
                        <a:rPr lang="en-AU" sz="1700" baseline="0" dirty="0" smtClean="0">
                          <a:latin typeface="Arial" panose="020B0604020202020204" pitchFamily="34" charset="0"/>
                          <a:cs typeface="Arial" panose="020B0604020202020204" pitchFamily="34" charset="0"/>
                        </a:rPr>
                        <a:t> million</a:t>
                      </a:r>
                      <a:endParaRPr lang="en-AU" sz="1700" dirty="0">
                        <a:latin typeface="Arial" panose="020B0604020202020204" pitchFamily="34" charset="0"/>
                        <a:cs typeface="Arial" panose="020B0604020202020204" pitchFamily="34" charset="0"/>
                      </a:endParaRPr>
                    </a:p>
                  </a:txBody>
                  <a:tcPr marL="130048" marR="130048" marT="65024" marB="65024">
                    <a:solidFill>
                      <a:srgbClr val="D0D8E8"/>
                    </a:solidFill>
                  </a:tcPr>
                </a:tc>
                <a:tc>
                  <a:txBody>
                    <a:bodyPr/>
                    <a:lstStyle/>
                    <a:p>
                      <a:r>
                        <a:rPr lang="en-AU" sz="1700" dirty="0" smtClean="0">
                          <a:latin typeface="Arial" panose="020B0604020202020204" pitchFamily="34" charset="0"/>
                          <a:cs typeface="Arial" panose="020B0604020202020204" pitchFamily="34" charset="0"/>
                        </a:rPr>
                        <a:t>$3 million (plus wind up costs)</a:t>
                      </a:r>
                      <a:endParaRPr lang="en-AU" sz="1700" dirty="0">
                        <a:latin typeface="Arial" panose="020B0604020202020204" pitchFamily="34" charset="0"/>
                        <a:cs typeface="Arial" panose="020B0604020202020204" pitchFamily="34" charset="0"/>
                      </a:endParaRPr>
                    </a:p>
                  </a:txBody>
                  <a:tcPr marL="130048" marR="130048" marT="65024" marB="65024">
                    <a:solidFill>
                      <a:srgbClr val="D0D8E8"/>
                    </a:solidFill>
                  </a:tcPr>
                </a:tc>
                <a:tc>
                  <a:txBody>
                    <a:bodyPr/>
                    <a:lstStyle/>
                    <a:p>
                      <a:r>
                        <a:rPr lang="en-AU" sz="1700" kern="1200" dirty="0" smtClean="0">
                          <a:solidFill>
                            <a:schemeClr val="dk1"/>
                          </a:solidFill>
                          <a:effectLst/>
                          <a:latin typeface="Arial" panose="020B0604020202020204" pitchFamily="34" charset="0"/>
                          <a:ea typeface="+mn-ea"/>
                          <a:cs typeface="Arial" panose="020B0604020202020204" pitchFamily="34" charset="0"/>
                        </a:rPr>
                        <a:t>Higher of £1 million or €1 million (plus wind up costs)</a:t>
                      </a:r>
                      <a:endParaRPr lang="en-AU" sz="1700" dirty="0">
                        <a:latin typeface="Arial" panose="020B0604020202020204" pitchFamily="34" charset="0"/>
                        <a:cs typeface="Arial" panose="020B0604020202020204" pitchFamily="34" charset="0"/>
                      </a:endParaRPr>
                    </a:p>
                  </a:txBody>
                  <a:tcPr marL="130048" marR="130048" marT="65024" marB="65024">
                    <a:solidFill>
                      <a:srgbClr val="D0D8E8"/>
                    </a:solidFill>
                  </a:tcPr>
                </a:tc>
              </a:tr>
              <a:tr h="1430528">
                <a:tc>
                  <a:txBody>
                    <a:bodyPr/>
                    <a:lstStyle/>
                    <a:p>
                      <a:r>
                        <a:rPr lang="en-AU" sz="1700" dirty="0" smtClean="0">
                          <a:solidFill>
                            <a:schemeClr val="bg1"/>
                          </a:solidFill>
                          <a:latin typeface="Arial" panose="020B0604020202020204" pitchFamily="34" charset="0"/>
                          <a:cs typeface="Arial" panose="020B0604020202020204" pitchFamily="34" charset="0"/>
                        </a:rPr>
                        <a:t>Maximum aggregate deposit holdings (FCS eligible)</a:t>
                      </a:r>
                      <a:endParaRPr lang="en-AU" sz="17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1700" dirty="0" smtClean="0">
                          <a:latin typeface="Arial" panose="020B0604020202020204" pitchFamily="34" charset="0"/>
                          <a:cs typeface="Arial" panose="020B0604020202020204" pitchFamily="34" charset="0"/>
                        </a:rPr>
                        <a:t>Nil</a:t>
                      </a:r>
                      <a:endParaRPr lang="en-AU" sz="1700" dirty="0">
                        <a:latin typeface="Arial" panose="020B0604020202020204" pitchFamily="34" charset="0"/>
                        <a:cs typeface="Arial" panose="020B0604020202020204" pitchFamily="34" charset="0"/>
                      </a:endParaRPr>
                    </a:p>
                  </a:txBody>
                  <a:tcPr marL="130048" marR="130048" marT="65024" marB="65024">
                    <a:solidFill>
                      <a:srgbClr val="E9EDF4"/>
                    </a:solidFill>
                  </a:tcPr>
                </a:tc>
                <a:tc>
                  <a:txBody>
                    <a:bodyPr/>
                    <a:lstStyle/>
                    <a:p>
                      <a:r>
                        <a:rPr lang="en-AU" sz="1700" dirty="0" smtClean="0">
                          <a:latin typeface="Arial" panose="020B0604020202020204" pitchFamily="34" charset="0"/>
                          <a:cs typeface="Arial" panose="020B0604020202020204" pitchFamily="34" charset="0"/>
                        </a:rPr>
                        <a:t>Nil</a:t>
                      </a:r>
                      <a:endParaRPr lang="en-AU" sz="1700" dirty="0">
                        <a:latin typeface="Arial" panose="020B0604020202020204" pitchFamily="34" charset="0"/>
                        <a:cs typeface="Arial" panose="020B0604020202020204" pitchFamily="34" charset="0"/>
                      </a:endParaRPr>
                    </a:p>
                  </a:txBody>
                  <a:tcPr marL="130048" marR="130048" marT="65024" marB="65024">
                    <a:solidFill>
                      <a:srgbClr val="E9EDF4"/>
                    </a:solidFill>
                  </a:tcPr>
                </a:tc>
                <a:tc>
                  <a:txBody>
                    <a:bodyPr/>
                    <a:lstStyle/>
                    <a:p>
                      <a:r>
                        <a:rPr lang="en-AU" sz="1700" dirty="0" smtClean="0">
                          <a:latin typeface="Arial" panose="020B0604020202020204" pitchFamily="34" charset="0"/>
                          <a:cs typeface="Arial" panose="020B0604020202020204" pitchFamily="34" charset="0"/>
                        </a:rPr>
                        <a:t>$2 million</a:t>
                      </a:r>
                      <a:endParaRPr lang="en-AU" sz="1700" dirty="0">
                        <a:latin typeface="Arial" panose="020B0604020202020204" pitchFamily="34" charset="0"/>
                        <a:cs typeface="Arial" panose="020B0604020202020204" pitchFamily="34" charset="0"/>
                      </a:endParaRPr>
                    </a:p>
                  </a:txBody>
                  <a:tcPr marL="130048" marR="130048" marT="65024" marB="65024">
                    <a:solidFill>
                      <a:srgbClr val="E9EDF4"/>
                    </a:solidFill>
                  </a:tcPr>
                </a:tc>
                <a:tc>
                  <a:txBody>
                    <a:bodyPr/>
                    <a:lstStyle/>
                    <a:p>
                      <a:r>
                        <a:rPr lang="en-AU" sz="1700" kern="1200" dirty="0" smtClean="0">
                          <a:solidFill>
                            <a:schemeClr val="dk1"/>
                          </a:solidFill>
                          <a:effectLst/>
                          <a:latin typeface="Arial" panose="020B0604020202020204" pitchFamily="34" charset="0"/>
                          <a:ea typeface="+mn-ea"/>
                          <a:cs typeface="Arial" panose="020B0604020202020204" pitchFamily="34" charset="0"/>
                        </a:rPr>
                        <a:t>£50,000 </a:t>
                      </a:r>
                      <a:endParaRPr lang="en-AU" sz="1700" dirty="0">
                        <a:latin typeface="Arial" panose="020B0604020202020204" pitchFamily="34" charset="0"/>
                        <a:cs typeface="Arial" panose="020B0604020202020204" pitchFamily="34" charset="0"/>
                      </a:endParaRPr>
                    </a:p>
                  </a:txBody>
                  <a:tcPr marL="130048" marR="130048" marT="65024" marB="65024">
                    <a:solidFill>
                      <a:srgbClr val="E9EDF4"/>
                    </a:solidFill>
                  </a:tcPr>
                </a:tc>
              </a:tr>
              <a:tr h="1430528">
                <a:tc>
                  <a:txBody>
                    <a:bodyPr/>
                    <a:lstStyle/>
                    <a:p>
                      <a:r>
                        <a:rPr lang="en-AU" sz="1700" dirty="0" smtClean="0">
                          <a:solidFill>
                            <a:schemeClr val="bg1"/>
                          </a:solidFill>
                          <a:latin typeface="Arial" panose="020B0604020202020204" pitchFamily="34" charset="0"/>
                          <a:cs typeface="Arial" panose="020B0604020202020204" pitchFamily="34" charset="0"/>
                        </a:rPr>
                        <a:t>Maximum individual customer deposit (FCS eligible)</a:t>
                      </a:r>
                      <a:endParaRPr lang="en-AU" sz="17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1700" dirty="0" smtClean="0">
                          <a:latin typeface="Arial" panose="020B0604020202020204" pitchFamily="34" charset="0"/>
                          <a:cs typeface="Arial" panose="020B0604020202020204" pitchFamily="34" charset="0"/>
                        </a:rPr>
                        <a:t>Nil</a:t>
                      </a:r>
                      <a:endParaRPr lang="en-AU" sz="1700" dirty="0">
                        <a:latin typeface="Arial" panose="020B0604020202020204" pitchFamily="34" charset="0"/>
                        <a:cs typeface="Arial" panose="020B0604020202020204" pitchFamily="34" charset="0"/>
                      </a:endParaRPr>
                    </a:p>
                  </a:txBody>
                  <a:tcPr marL="130048" marR="130048" marT="65024" marB="65024"/>
                </a:tc>
                <a:tc>
                  <a:txBody>
                    <a:bodyPr/>
                    <a:lstStyle/>
                    <a:p>
                      <a:r>
                        <a:rPr lang="en-AU" sz="1700" dirty="0" smtClean="0">
                          <a:latin typeface="Arial" panose="020B0604020202020204" pitchFamily="34" charset="0"/>
                          <a:cs typeface="Arial" panose="020B0604020202020204" pitchFamily="34" charset="0"/>
                        </a:rPr>
                        <a:t>Nil</a:t>
                      </a:r>
                      <a:endParaRPr lang="en-AU" sz="1700" dirty="0">
                        <a:latin typeface="Arial" panose="020B0604020202020204" pitchFamily="34" charset="0"/>
                        <a:cs typeface="Arial" panose="020B0604020202020204" pitchFamily="34" charset="0"/>
                      </a:endParaRPr>
                    </a:p>
                  </a:txBody>
                  <a:tcPr marL="130048" marR="130048" marT="65024" marB="65024"/>
                </a:tc>
                <a:tc>
                  <a:txBody>
                    <a:bodyPr/>
                    <a:lstStyle/>
                    <a:p>
                      <a:r>
                        <a:rPr lang="en-AU" sz="1700" dirty="0" smtClean="0">
                          <a:latin typeface="Arial" panose="020B0604020202020204" pitchFamily="34" charset="0"/>
                          <a:cs typeface="Arial" panose="020B0604020202020204" pitchFamily="34" charset="0"/>
                        </a:rPr>
                        <a:t>$250,000</a:t>
                      </a:r>
                      <a:endParaRPr lang="en-AU" sz="1700" dirty="0">
                        <a:latin typeface="Arial" panose="020B0604020202020204" pitchFamily="34" charset="0"/>
                        <a:cs typeface="Arial" panose="020B0604020202020204" pitchFamily="34" charset="0"/>
                      </a:endParaRPr>
                    </a:p>
                  </a:txBody>
                  <a:tcPr marL="130048" marR="130048" marT="65024" marB="65024"/>
                </a:tc>
                <a:tc>
                  <a:txBody>
                    <a:bodyPr/>
                    <a:lstStyle/>
                    <a:p>
                      <a:r>
                        <a:rPr lang="en-AU" sz="1700" dirty="0" smtClean="0">
                          <a:latin typeface="Arial" panose="020B0604020202020204" pitchFamily="34" charset="0"/>
                          <a:cs typeface="Arial" panose="020B0604020202020204" pitchFamily="34" charset="0"/>
                        </a:rPr>
                        <a:t>Nil</a:t>
                      </a:r>
                      <a:endParaRPr lang="en-AU" sz="1700" dirty="0">
                        <a:latin typeface="Arial" panose="020B0604020202020204" pitchFamily="34" charset="0"/>
                        <a:cs typeface="Arial" panose="020B0604020202020204" pitchFamily="34" charset="0"/>
                      </a:endParaRPr>
                    </a:p>
                  </a:txBody>
                  <a:tcPr marL="130048" marR="130048" marT="65024" marB="65024"/>
                </a:tc>
              </a:tr>
              <a:tr h="910336">
                <a:tc>
                  <a:txBody>
                    <a:bodyPr/>
                    <a:lstStyle/>
                    <a:p>
                      <a:r>
                        <a:rPr lang="en-AU" sz="1700" dirty="0" smtClean="0">
                          <a:solidFill>
                            <a:schemeClr val="bg1"/>
                          </a:solidFill>
                          <a:latin typeface="Arial" panose="020B0604020202020204" pitchFamily="34" charset="0"/>
                          <a:cs typeface="Arial" panose="020B0604020202020204" pitchFamily="34" charset="0"/>
                        </a:rPr>
                        <a:t>Nature</a:t>
                      </a:r>
                      <a:r>
                        <a:rPr lang="en-AU" sz="1700" baseline="0" dirty="0" smtClean="0">
                          <a:solidFill>
                            <a:schemeClr val="bg1"/>
                          </a:solidFill>
                          <a:latin typeface="Arial" panose="020B0604020202020204" pitchFamily="34" charset="0"/>
                          <a:cs typeface="Arial" panose="020B0604020202020204" pitchFamily="34" charset="0"/>
                        </a:rPr>
                        <a:t> of banking business</a:t>
                      </a:r>
                      <a:endParaRPr lang="en-AU" sz="1700" dirty="0">
                        <a:solidFill>
                          <a:schemeClr val="bg1"/>
                        </a:solidFill>
                        <a:latin typeface="Arial" panose="020B0604020202020204" pitchFamily="34" charset="0"/>
                        <a:cs typeface="Arial" panose="020B0604020202020204" pitchFamily="34" charset="0"/>
                      </a:endParaRPr>
                    </a:p>
                  </a:txBody>
                  <a:tcPr marL="130048" marR="130048" marT="65024" marB="65024">
                    <a:solidFill>
                      <a:srgbClr val="4F81BD"/>
                    </a:solidFill>
                  </a:tcPr>
                </a:tc>
                <a:tc>
                  <a:txBody>
                    <a:bodyPr/>
                    <a:lstStyle/>
                    <a:p>
                      <a:r>
                        <a:rPr lang="en-AU" sz="1700" dirty="0" smtClean="0">
                          <a:latin typeface="Arial" panose="020B0604020202020204" pitchFamily="34" charset="0"/>
                          <a:cs typeface="Arial" panose="020B0604020202020204" pitchFamily="34" charset="0"/>
                        </a:rPr>
                        <a:t>No restrictions</a:t>
                      </a:r>
                      <a:endParaRPr lang="en-AU" sz="1700" dirty="0">
                        <a:latin typeface="Arial" panose="020B0604020202020204" pitchFamily="34" charset="0"/>
                        <a:cs typeface="Arial" panose="020B0604020202020204" pitchFamily="34" charset="0"/>
                      </a:endParaRPr>
                    </a:p>
                  </a:txBody>
                  <a:tcPr marL="130048" marR="130048" marT="65024" marB="65024"/>
                </a:tc>
                <a:tc>
                  <a:txBody>
                    <a:bodyPr/>
                    <a:lstStyle/>
                    <a:p>
                      <a:r>
                        <a:rPr lang="en-AU" sz="1700" dirty="0" smtClean="0">
                          <a:latin typeface="Arial" panose="020B0604020202020204" pitchFamily="34" charset="0"/>
                          <a:cs typeface="Arial" panose="020B0604020202020204" pitchFamily="34" charset="0"/>
                        </a:rPr>
                        <a:t>No restrictions</a:t>
                      </a:r>
                      <a:endParaRPr lang="en-AU" sz="1700" dirty="0">
                        <a:latin typeface="Arial" panose="020B0604020202020204" pitchFamily="34" charset="0"/>
                        <a:cs typeface="Arial" panose="020B0604020202020204" pitchFamily="34" charset="0"/>
                      </a:endParaRPr>
                    </a:p>
                  </a:txBody>
                  <a:tcPr marL="130048" marR="130048" marT="65024" marB="65024"/>
                </a:tc>
                <a:tc>
                  <a:txBody>
                    <a:bodyPr/>
                    <a:lstStyle/>
                    <a:p>
                      <a:r>
                        <a:rPr lang="en-AU" sz="1700" dirty="0" smtClean="0">
                          <a:latin typeface="Arial" panose="020B0604020202020204" pitchFamily="34" charset="0"/>
                          <a:cs typeface="Arial" panose="020B0604020202020204" pitchFamily="34" charset="0"/>
                        </a:rPr>
                        <a:t>Restricted</a:t>
                      </a:r>
                      <a:endParaRPr lang="en-AU" sz="1700" dirty="0">
                        <a:latin typeface="Arial" panose="020B0604020202020204" pitchFamily="34" charset="0"/>
                        <a:cs typeface="Arial" panose="020B0604020202020204" pitchFamily="34" charset="0"/>
                      </a:endParaRPr>
                    </a:p>
                  </a:txBody>
                  <a:tcPr marL="130048" marR="130048" marT="65024" marB="65024"/>
                </a:tc>
                <a:tc>
                  <a:txBody>
                    <a:bodyPr/>
                    <a:lstStyle/>
                    <a:p>
                      <a:r>
                        <a:rPr lang="en-AU" sz="1700" dirty="0" smtClean="0">
                          <a:latin typeface="Arial" panose="020B0604020202020204" pitchFamily="34" charset="0"/>
                          <a:cs typeface="Arial" panose="020B0604020202020204" pitchFamily="34" charset="0"/>
                        </a:rPr>
                        <a:t>As</a:t>
                      </a:r>
                      <a:r>
                        <a:rPr lang="en-AU" sz="1700" baseline="0" dirty="0" smtClean="0">
                          <a:latin typeface="Arial" panose="020B0604020202020204" pitchFamily="34" charset="0"/>
                          <a:cs typeface="Arial" panose="020B0604020202020204" pitchFamily="34" charset="0"/>
                        </a:rPr>
                        <a:t> per authorisation</a:t>
                      </a:r>
                      <a:endParaRPr lang="en-AU" sz="1700" dirty="0">
                        <a:latin typeface="Arial" panose="020B0604020202020204" pitchFamily="34" charset="0"/>
                        <a:cs typeface="Arial" panose="020B0604020202020204" pitchFamily="34" charset="0"/>
                      </a:endParaRPr>
                    </a:p>
                  </a:txBody>
                  <a:tcPr marL="130048" marR="130048" marT="65024" marB="65024"/>
                </a:tc>
              </a:tr>
            </a:tbl>
          </a:graphicData>
        </a:graphic>
      </p:graphicFrame>
      <p:sp>
        <p:nvSpPr>
          <p:cNvPr id="7" name="Rectangle 2"/>
          <p:cNvSpPr txBox="1">
            <a:spLocks noChangeArrowheads="1"/>
          </p:cNvSpPr>
          <p:nvPr/>
        </p:nvSpPr>
        <p:spPr bwMode="auto">
          <a:xfrm>
            <a:off x="695395" y="276956"/>
            <a:ext cx="11849276" cy="913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32" tIns="65017" rIns="130032" bIns="65017" numCol="1" anchor="ctr"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3400" b="1" dirty="0">
                <a:solidFill>
                  <a:srgbClr val="002060"/>
                </a:solidFill>
                <a:latin typeface="Arial" panose="020B0604020202020204" pitchFamily="34" charset="0"/>
                <a:cs typeface="Arial" panose="020B0604020202020204" pitchFamily="34" charset="0"/>
              </a:rPr>
              <a:t>A comparison</a:t>
            </a:r>
          </a:p>
        </p:txBody>
      </p:sp>
    </p:spTree>
    <p:extLst>
      <p:ext uri="{BB962C8B-B14F-4D97-AF65-F5344CB8AC3E}">
        <p14:creationId xmlns:p14="http://schemas.microsoft.com/office/powerpoint/2010/main" val="1177772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695395" y="268817"/>
            <a:ext cx="11849276" cy="818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32" tIns="65017" rIns="130032" bIns="65017" numCol="1" anchor="ctr"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3400" b="1" dirty="0">
                <a:solidFill>
                  <a:srgbClr val="002060"/>
                </a:solidFill>
                <a:latin typeface="Arial" panose="020B0604020202020204" pitchFamily="34" charset="0"/>
                <a:cs typeface="Arial" panose="020B0604020202020204" pitchFamily="34" charset="0"/>
              </a:rPr>
              <a:t>Process from here</a:t>
            </a:r>
          </a:p>
        </p:txBody>
      </p:sp>
      <p:graphicFrame>
        <p:nvGraphicFramePr>
          <p:cNvPr id="2" name="Table 2"/>
          <p:cNvGraphicFramePr>
            <a:graphicFrameLocks noGrp="1"/>
          </p:cNvGraphicFramePr>
          <p:nvPr>
            <p:extLst>
              <p:ext uri="{D42A27DB-BD31-4B8C-83A1-F6EECF244321}">
                <p14:modId xmlns:p14="http://schemas.microsoft.com/office/powerpoint/2010/main" val="509155443"/>
              </p:ext>
            </p:extLst>
          </p:nvPr>
        </p:nvGraphicFramePr>
        <p:xfrm>
          <a:off x="701765" y="2293783"/>
          <a:ext cx="8463330" cy="2805160"/>
        </p:xfrm>
        <a:graphic>
          <a:graphicData uri="http://schemas.openxmlformats.org/drawingml/2006/table">
            <a:tbl>
              <a:tblPr firstCol="1" bandRow="1">
                <a:tableStyleId>{5C22544A-7EE6-4342-B048-85BDC9FD1C3A}</a:tableStyleId>
              </a:tblPr>
              <a:tblGrid>
                <a:gridCol w="3316376"/>
                <a:gridCol w="5146954"/>
              </a:tblGrid>
              <a:tr h="701040">
                <a:tc>
                  <a:txBody>
                    <a:bodyPr/>
                    <a:lstStyle/>
                    <a:p>
                      <a:pPr>
                        <a:lnSpc>
                          <a:spcPct val="120000"/>
                        </a:lnSpc>
                        <a:spcBef>
                          <a:spcPts val="1200"/>
                        </a:spcBef>
                        <a:spcAft>
                          <a:spcPts val="1200"/>
                        </a:spcAft>
                      </a:pPr>
                      <a:r>
                        <a:rPr lang="en-GB" sz="2300" b="0" dirty="0" smtClean="0">
                          <a:effectLst/>
                          <a:latin typeface="Arial" panose="020B0604020202020204" pitchFamily="34" charset="0"/>
                          <a:cs typeface="Arial" panose="020B0604020202020204" pitchFamily="34" charset="0"/>
                        </a:rPr>
                        <a:t>Mid August</a:t>
                      </a:r>
                      <a:endParaRPr lang="en-AU" sz="2300" b="0" i="1"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GB" sz="2300" b="0" kern="1200" dirty="0" smtClean="0">
                          <a:solidFill>
                            <a:schemeClr val="dk1"/>
                          </a:solidFill>
                          <a:effectLst/>
                          <a:latin typeface="Arial" panose="020B0604020202020204" pitchFamily="34" charset="0"/>
                          <a:ea typeface="+mn-ea"/>
                          <a:cs typeface="Arial" panose="020B0604020202020204" pitchFamily="34" charset="0"/>
                        </a:rPr>
                        <a:t>Consultation on discussion paper begins</a:t>
                      </a:r>
                      <a:endParaRPr lang="en-AU" sz="2300" b="0" kern="1200" dirty="0">
                        <a:solidFill>
                          <a:schemeClr val="dk1"/>
                        </a:solidFill>
                        <a:effectLst/>
                        <a:latin typeface="Arial" panose="020B0604020202020204" pitchFamily="34" charset="0"/>
                        <a:ea typeface="+mn-ea"/>
                        <a:cs typeface="Arial" panose="020B0604020202020204" pitchFamily="34" charset="0"/>
                      </a:endParaRPr>
                    </a:p>
                  </a:txBody>
                  <a:tcPr marL="97536" marR="97536" marT="0" marB="0" anchor="ctr">
                    <a:solidFill>
                      <a:srgbClr val="D0D8E8"/>
                    </a:solidFill>
                  </a:tcPr>
                </a:tc>
              </a:tr>
              <a:tr h="736678">
                <a:tc>
                  <a:txBody>
                    <a:bodyPr/>
                    <a:lstStyle/>
                    <a:p>
                      <a:pPr>
                        <a:lnSpc>
                          <a:spcPct val="120000"/>
                        </a:lnSpc>
                        <a:spcBef>
                          <a:spcPts val="1200"/>
                        </a:spcBef>
                        <a:spcAft>
                          <a:spcPts val="1200"/>
                        </a:spcAft>
                      </a:pPr>
                      <a:r>
                        <a:rPr lang="en-GB" sz="2300" b="0" dirty="0" smtClean="0">
                          <a:effectLst/>
                          <a:latin typeface="Arial" panose="020B0604020202020204" pitchFamily="34" charset="0"/>
                          <a:cs typeface="Arial" panose="020B0604020202020204" pitchFamily="34" charset="0"/>
                        </a:rPr>
                        <a:t>End November</a:t>
                      </a:r>
                      <a:endParaRPr lang="en-AU" sz="2300" b="0" i="1"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marL="0" algn="l" defTabSz="914400" rtl="0" eaLnBrk="1" latinLnBrk="0" hangingPunct="1">
                        <a:spcBef>
                          <a:spcPts val="1200"/>
                        </a:spcBef>
                        <a:spcAft>
                          <a:spcPts val="1200"/>
                        </a:spcAft>
                      </a:pPr>
                      <a:r>
                        <a:rPr lang="en-GB" sz="2300" kern="1200" baseline="0" dirty="0" smtClean="0">
                          <a:solidFill>
                            <a:schemeClr val="dk1"/>
                          </a:solidFill>
                          <a:effectLst/>
                          <a:latin typeface="Arial" panose="020B0604020202020204" pitchFamily="34" charset="0"/>
                          <a:ea typeface="+mn-ea"/>
                          <a:cs typeface="Arial" panose="020B0604020202020204" pitchFamily="34" charset="0"/>
                        </a:rPr>
                        <a:t>Consultation period ends</a:t>
                      </a:r>
                    </a:p>
                  </a:txBody>
                  <a:tcPr marL="97536" marR="97536" marT="0" marB="0" anchor="ctr">
                    <a:solidFill>
                      <a:srgbClr val="D0D8E8"/>
                    </a:solidFill>
                  </a:tcPr>
                </a:tc>
              </a:tr>
              <a:tr h="683721">
                <a:tc>
                  <a:txBody>
                    <a:bodyPr/>
                    <a:lstStyle/>
                    <a:p>
                      <a:pPr>
                        <a:lnSpc>
                          <a:spcPct val="120000"/>
                        </a:lnSpc>
                        <a:spcBef>
                          <a:spcPts val="1200"/>
                        </a:spcBef>
                        <a:spcAft>
                          <a:spcPts val="1200"/>
                        </a:spcAft>
                      </a:pPr>
                      <a:r>
                        <a:rPr lang="en-AU" sz="2300" b="0" i="0" dirty="0" smtClean="0">
                          <a:effectLst/>
                          <a:latin typeface="Arial" panose="020B0604020202020204" pitchFamily="34" charset="0"/>
                          <a:ea typeface="Trebuchet MS" panose="020B0603020202020204" pitchFamily="34" charset="0"/>
                          <a:cs typeface="Arial" panose="020B0604020202020204" pitchFamily="34" charset="0"/>
                        </a:rPr>
                        <a:t>Marc</a:t>
                      </a:r>
                      <a:r>
                        <a:rPr lang="en-AU" sz="2300" b="0" i="0" baseline="0" dirty="0" smtClean="0">
                          <a:effectLst/>
                          <a:latin typeface="Arial" panose="020B0604020202020204" pitchFamily="34" charset="0"/>
                          <a:ea typeface="Trebuchet MS" panose="020B0603020202020204" pitchFamily="34" charset="0"/>
                          <a:cs typeface="Arial" panose="020B0604020202020204" pitchFamily="34" charset="0"/>
                        </a:rPr>
                        <a:t>h </a:t>
                      </a:r>
                      <a:r>
                        <a:rPr lang="en-AU" sz="2300" b="0" i="0" dirty="0" smtClean="0">
                          <a:effectLst/>
                          <a:latin typeface="Arial" panose="020B0604020202020204" pitchFamily="34" charset="0"/>
                          <a:ea typeface="Trebuchet MS" panose="020B0603020202020204" pitchFamily="34" charset="0"/>
                          <a:cs typeface="Arial" panose="020B0604020202020204" pitchFamily="34" charset="0"/>
                        </a:rPr>
                        <a:t>2018</a:t>
                      </a:r>
                      <a:endParaRPr lang="en-AU" sz="2300" b="0" i="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tc>
                <a:tc>
                  <a:txBody>
                    <a:bodyPr/>
                    <a:lstStyle/>
                    <a:p>
                      <a:pPr marL="0" algn="l" defTabSz="914400" rtl="0" eaLnBrk="1" latinLnBrk="0" hangingPunct="1">
                        <a:spcBef>
                          <a:spcPts val="1200"/>
                        </a:spcBef>
                        <a:spcAft>
                          <a:spcPts val="1200"/>
                        </a:spcAft>
                      </a:pPr>
                      <a:r>
                        <a:rPr lang="en-GB" sz="2300" kern="1200" baseline="0" dirty="0" smtClean="0">
                          <a:solidFill>
                            <a:schemeClr val="dk1"/>
                          </a:solidFill>
                          <a:effectLst/>
                          <a:latin typeface="Arial" panose="020B0604020202020204" pitchFamily="34" charset="0"/>
                          <a:ea typeface="+mn-ea"/>
                          <a:cs typeface="Arial" panose="020B0604020202020204" pitchFamily="34" charset="0"/>
                        </a:rPr>
                        <a:t>Response paper</a:t>
                      </a:r>
                    </a:p>
                  </a:txBody>
                  <a:tcPr marL="97536" marR="97536" marT="0" marB="0" anchor="ctr">
                    <a:solidFill>
                      <a:srgbClr val="D0D8E8"/>
                    </a:solidFill>
                  </a:tcPr>
                </a:tc>
              </a:tr>
              <a:tr h="683721">
                <a:tc>
                  <a:txBody>
                    <a:bodyPr/>
                    <a:lstStyle/>
                    <a:p>
                      <a:pPr>
                        <a:lnSpc>
                          <a:spcPct val="120000"/>
                        </a:lnSpc>
                        <a:spcBef>
                          <a:spcPts val="1200"/>
                        </a:spcBef>
                        <a:spcAft>
                          <a:spcPts val="1200"/>
                        </a:spcAft>
                      </a:pPr>
                      <a:r>
                        <a:rPr lang="en-AU" sz="2300" b="0" i="0" dirty="0" smtClean="0">
                          <a:effectLst/>
                          <a:latin typeface="Arial" panose="020B0604020202020204" pitchFamily="34" charset="0"/>
                          <a:ea typeface="Trebuchet MS" panose="020B0603020202020204" pitchFamily="34" charset="0"/>
                          <a:cs typeface="Arial" panose="020B0604020202020204" pitchFamily="34" charset="0"/>
                        </a:rPr>
                        <a:t>Second half 2018</a:t>
                      </a:r>
                      <a:endParaRPr lang="en-AU" sz="2300" b="0" i="0" dirty="0">
                        <a:effectLst/>
                        <a:latin typeface="Arial" panose="020B0604020202020204" pitchFamily="34" charset="0"/>
                        <a:ea typeface="Trebuchet MS" panose="020B0603020202020204" pitchFamily="34" charset="0"/>
                        <a:cs typeface="Arial" panose="020B0604020202020204" pitchFamily="34" charset="0"/>
                      </a:endParaRPr>
                    </a:p>
                  </a:txBody>
                  <a:tcPr marL="97536" marR="97536" marT="0" marB="0" anchor="ctr">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2300" baseline="0" dirty="0" smtClean="0">
                          <a:effectLst/>
                          <a:latin typeface="Arial" panose="020B0604020202020204" pitchFamily="34" charset="0"/>
                          <a:cs typeface="Arial" panose="020B0604020202020204" pitchFamily="34" charset="0"/>
                        </a:rPr>
                        <a:t>Updated guidance</a:t>
                      </a:r>
                    </a:p>
                  </a:txBody>
                  <a:tcPr marL="97536" marR="97536" marT="0" marB="0" anchor="ctr">
                    <a:lnB w="12700" cap="flat" cmpd="sng" algn="ctr">
                      <a:solidFill>
                        <a:schemeClr val="tx1"/>
                      </a:solidFill>
                      <a:prstDash val="solid"/>
                      <a:round/>
                      <a:headEnd type="none" w="med" len="med"/>
                      <a:tailEnd type="none" w="med" len="med"/>
                    </a:lnB>
                    <a:solidFill>
                      <a:srgbClr val="D0D8E8"/>
                    </a:solidFill>
                  </a:tcPr>
                </a:tc>
              </a:tr>
            </a:tbl>
          </a:graphicData>
        </a:graphic>
      </p:graphicFrame>
      <p:sp>
        <p:nvSpPr>
          <p:cNvPr id="6" name="Content Placeholder 5"/>
          <p:cNvSpPr>
            <a:spLocks noGrp="1"/>
          </p:cNvSpPr>
          <p:nvPr>
            <p:ph sz="half" idx="2"/>
          </p:nvPr>
        </p:nvSpPr>
        <p:spPr>
          <a:xfrm>
            <a:off x="698580" y="5900914"/>
            <a:ext cx="9933904" cy="5310400"/>
          </a:xfrm>
        </p:spPr>
        <p:txBody>
          <a:bodyPr/>
          <a:lstStyle/>
          <a:p>
            <a:pPr marL="0" indent="0">
              <a:buNone/>
            </a:pPr>
            <a:r>
              <a:rPr lang="en-GB" sz="3400" dirty="0"/>
              <a:t>Feedback?  </a:t>
            </a:r>
          </a:p>
          <a:p>
            <a:pPr marL="0" indent="0">
              <a:buNone/>
            </a:pPr>
            <a:r>
              <a:rPr lang="en-GB" sz="3400" dirty="0"/>
              <a:t>Contact us </a:t>
            </a:r>
            <a:r>
              <a:rPr lang="en-GB" sz="3400" dirty="0">
                <a:hlinkClick r:id="rId3"/>
              </a:rPr>
              <a:t>Licensing@apra.gov.au</a:t>
            </a:r>
            <a:r>
              <a:rPr lang="en-GB" sz="3400" dirty="0"/>
              <a:t> </a:t>
            </a:r>
            <a:endParaRPr lang="en-AU" sz="3400" dirty="0"/>
          </a:p>
        </p:txBody>
      </p:sp>
    </p:spTree>
    <p:extLst>
      <p:ext uri="{BB962C8B-B14F-4D97-AF65-F5344CB8AC3E}">
        <p14:creationId xmlns:p14="http://schemas.microsoft.com/office/powerpoint/2010/main" val="42588749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9334" y="6302439"/>
            <a:ext cx="9421847" cy="2608911"/>
          </a:xfrm>
          <a:prstGeom prst="rect">
            <a:avLst/>
          </a:prstGeom>
          <a:noFill/>
        </p:spPr>
        <p:txBody>
          <a:bodyPr wrap="square" lIns="130039" tIns="65020" rIns="130039" bIns="65020" rtlCol="0">
            <a:spAutoFit/>
          </a:bodyPr>
          <a:lstStyle/>
          <a:p>
            <a:pPr algn="l" defTabSz="650197" rtl="0"/>
            <a:r>
              <a:rPr lang="en-AU" sz="4600" b="1" kern="1200" dirty="0">
                <a:solidFill>
                  <a:prstClr val="white"/>
                </a:solidFill>
                <a:latin typeface="Segoe UI" panose="020B0502040204020203" pitchFamily="34" charset="0"/>
                <a:ea typeface="Segoe UI" panose="020B0502040204020203" pitchFamily="34" charset="0"/>
                <a:cs typeface="Segoe UI" panose="020B0502040204020203" pitchFamily="34" charset="0"/>
              </a:rPr>
              <a:t>PUBLIC - PRIVATE PARTNERSHIPS TO COMBAT </a:t>
            </a:r>
            <a:r>
              <a:rPr lang="en-AU" sz="4600" b="1" kern="1200" dirty="0">
                <a:solidFill>
                  <a:srgbClr val="9ABFCE"/>
                </a:solidFill>
                <a:latin typeface="Segoe UI" panose="020B0502040204020203" pitchFamily="34" charset="0"/>
                <a:ea typeface="Segoe UI" panose="020B0502040204020203" pitchFamily="34" charset="0"/>
                <a:cs typeface="Segoe UI" panose="020B0502040204020203" pitchFamily="34" charset="0"/>
              </a:rPr>
              <a:t>FINANCIAL CRIME</a:t>
            </a:r>
            <a:endParaRPr lang="en-AU" sz="2600" kern="1200" dirty="0">
              <a:solidFill>
                <a:prstClr val="white"/>
              </a:solidFill>
              <a:latin typeface="Segoe UI Light" panose="020B0502040204020203" pitchFamily="34" charset="0"/>
              <a:ea typeface="Segoe UI" panose="020B0502040204020203" pitchFamily="34" charset="0"/>
              <a:cs typeface="Segoe UI" panose="020B0502040204020203" pitchFamily="34" charset="0"/>
            </a:endParaRPr>
          </a:p>
          <a:p>
            <a:pPr algn="r" defTabSz="650197" rtl="0"/>
            <a:r>
              <a:rPr lang="en-AU" sz="2300" b="1" kern="1200" dirty="0" smtClean="0">
                <a:solidFill>
                  <a:prstClr val="white"/>
                </a:solidFill>
                <a:latin typeface="Calibri" panose="020F0502020204030204"/>
                <a:ea typeface="Segoe UI" panose="020B0502040204020203" pitchFamily="34" charset="0"/>
                <a:cs typeface="Segoe UI" panose="020B0502040204020203" pitchFamily="34" charset="0"/>
              </a:rPr>
              <a:t>Sydney</a:t>
            </a:r>
            <a:r>
              <a:rPr lang="en-AU" sz="2300" b="1" kern="1200" dirty="0">
                <a:solidFill>
                  <a:prstClr val="white"/>
                </a:solidFill>
                <a:latin typeface="Calibri" panose="020F0502020204030204"/>
                <a:ea typeface="Segoe UI" panose="020B0502040204020203" pitchFamily="34" charset="0"/>
                <a:cs typeface="Segoe UI" panose="020B0502040204020203" pitchFamily="34" charset="0"/>
              </a:rPr>
              <a:t>: 17 August 2017, Tony Prior, </a:t>
            </a:r>
            <a:r>
              <a:rPr lang="en-AU" sz="2300" kern="1200" dirty="0">
                <a:solidFill>
                  <a:srgbClr val="9ABFCE"/>
                </a:solidFill>
                <a:latin typeface="Calibri" panose="020F0502020204030204"/>
                <a:ea typeface="Segoe UI" panose="020B0502040204020203" pitchFamily="34" charset="0"/>
                <a:cs typeface="Segoe UI" panose="020B0502040204020203" pitchFamily="34" charset="0"/>
              </a:rPr>
              <a:t>Director - Compliance</a:t>
            </a:r>
          </a:p>
        </p:txBody>
      </p:sp>
    </p:spTree>
    <p:extLst>
      <p:ext uri="{BB962C8B-B14F-4D97-AF65-F5344CB8AC3E}">
        <p14:creationId xmlns:p14="http://schemas.microsoft.com/office/powerpoint/2010/main" val="2010838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144016" y="4097473"/>
            <a:ext cx="13004800" cy="5621867"/>
          </a:xfrm>
          <a:prstGeom prst="rect">
            <a:avLst/>
          </a:prstGeom>
          <a:gradFill>
            <a:gsLst>
              <a:gs pos="30475">
                <a:srgbClr val="FFFFFF"/>
              </a:gs>
              <a:gs pos="83199">
                <a:srgbClr val="F4F3F4"/>
              </a:gs>
              <a:gs pos="100000">
                <a:srgbClr val="E9E8EA"/>
              </a:gs>
            </a:gsLst>
            <a:lin ang="5400000"/>
          </a:gradFill>
          <a:ln w="12700">
            <a:miter lim="400000"/>
          </a:ln>
        </p:spPr>
        <p:txBody>
          <a:bodyPr lIns="0" tIns="0" rIns="0" bIns="0" anchor="ctr"/>
          <a:lstStyle/>
          <a:p>
            <a:pPr lvl="0">
              <a:defRPr sz="2400"/>
            </a:pPr>
            <a:endParaRPr dirty="0"/>
          </a:p>
        </p:txBody>
      </p:sp>
      <p:sp>
        <p:nvSpPr>
          <p:cNvPr id="35" name="Shape 35"/>
          <p:cNvSpPr>
            <a:spLocks noGrp="1"/>
          </p:cNvSpPr>
          <p:nvPr>
            <p:ph type="body" idx="1"/>
          </p:nvPr>
        </p:nvSpPr>
        <p:spPr>
          <a:xfrm>
            <a:off x="1270001" y="5236841"/>
            <a:ext cx="10464801" cy="1008112"/>
          </a:xfrm>
          <a:prstGeom prst="rect">
            <a:avLst/>
          </a:prstGeom>
        </p:spPr>
        <p:txBody>
          <a:bodyPr>
            <a:noAutofit/>
          </a:bodyPr>
          <a:lstStyle/>
          <a:p>
            <a:pPr lvl="0">
              <a:defRPr sz="1800"/>
            </a:pPr>
            <a:r>
              <a:rPr lang="en-AU" sz="2800" dirty="0">
                <a:solidFill>
                  <a:srgbClr val="53585F"/>
                </a:solidFill>
                <a:latin typeface="Avenir Book"/>
                <a:ea typeface="Avenir Black"/>
                <a:cs typeface="Avenir Black"/>
                <a:sym typeface="Avenir Black"/>
              </a:rPr>
              <a:t/>
            </a:r>
            <a:br>
              <a:rPr lang="en-AU" sz="2800" dirty="0">
                <a:solidFill>
                  <a:srgbClr val="53585F"/>
                </a:solidFill>
                <a:latin typeface="Avenir Book"/>
                <a:ea typeface="Avenir Black"/>
                <a:cs typeface="Avenir Black"/>
                <a:sym typeface="Avenir Black"/>
              </a:rPr>
            </a:br>
            <a:endParaRPr lang="en-AU" sz="2800" dirty="0">
              <a:solidFill>
                <a:srgbClr val="53585F"/>
              </a:solidFill>
              <a:latin typeface="Avenir Book"/>
              <a:ea typeface="Avenir Black"/>
              <a:cs typeface="Avenir Black"/>
              <a:sym typeface="Avenir Black"/>
            </a:endParaRPr>
          </a:p>
          <a:p>
            <a:pPr lvl="0"/>
            <a:endParaRPr lang="en-AU" sz="2800" b="1" cap="all" dirty="0">
              <a:solidFill>
                <a:srgbClr val="53585F"/>
              </a:solidFill>
              <a:latin typeface="Avenir Book"/>
              <a:ea typeface="Avenir Black"/>
              <a:cs typeface="Avenir Black"/>
              <a:sym typeface="Avenir Black"/>
            </a:endParaRPr>
          </a:p>
          <a:p>
            <a:pPr lvl="0"/>
            <a:endParaRPr lang="en-AU" sz="2800" dirty="0">
              <a:solidFill>
                <a:srgbClr val="53585F"/>
              </a:solidFill>
              <a:latin typeface="Avenir Book"/>
              <a:ea typeface="Avenir Black"/>
              <a:cs typeface="Avenir Black"/>
              <a:sym typeface="Avenir Black"/>
            </a:endParaRPr>
          </a:p>
          <a:p>
            <a:r>
              <a:rPr lang="en-AU" sz="2400" dirty="0">
                <a:solidFill>
                  <a:schemeClr val="tx1">
                    <a:lumMod val="65000"/>
                    <a:lumOff val="35000"/>
                  </a:schemeClr>
                </a:solidFill>
                <a:latin typeface="Avenir Book"/>
              </a:rPr>
              <a:t> </a:t>
            </a:r>
          </a:p>
          <a:p>
            <a:r>
              <a:rPr lang="en-AU" sz="3600" dirty="0"/>
              <a:t>	</a:t>
            </a:r>
          </a:p>
        </p:txBody>
      </p:sp>
      <p:pic>
        <p:nvPicPr>
          <p:cNvPr id="36" name="ASIC corporate logo (standard version) (colour) transparent.png"/>
          <p:cNvPicPr/>
          <p:nvPr/>
        </p:nvPicPr>
        <p:blipFill>
          <a:blip r:embed="rId3">
            <a:extLst/>
          </a:blip>
          <a:stretch>
            <a:fillRect/>
          </a:stretch>
        </p:blipFill>
        <p:spPr>
          <a:xfrm>
            <a:off x="5206257" y="7740390"/>
            <a:ext cx="2880320" cy="1570177"/>
          </a:xfrm>
          <a:prstGeom prst="rect">
            <a:avLst/>
          </a:prstGeom>
          <a:ln w="12700">
            <a:miter lim="400000"/>
          </a:ln>
        </p:spPr>
      </p:pic>
      <p:sp>
        <p:nvSpPr>
          <p:cNvPr id="34" name="Shape 34"/>
          <p:cNvSpPr>
            <a:spLocks noGrp="1"/>
          </p:cNvSpPr>
          <p:nvPr>
            <p:ph type="title"/>
          </p:nvPr>
        </p:nvSpPr>
        <p:spPr>
          <a:xfrm>
            <a:off x="-14324" y="1996481"/>
            <a:ext cx="13033448" cy="5400600"/>
          </a:xfrm>
          <a:prstGeom prst="rect">
            <a:avLst/>
          </a:prstGeom>
        </p:spPr>
        <p:txBody>
          <a:bodyPr anchor="ctr">
            <a:normAutofit/>
          </a:bodyPr>
          <a:lstStyle/>
          <a:p>
            <a:pPr lvl="0" algn="ctr">
              <a:defRPr sz="1800" cap="none">
                <a:solidFill>
                  <a:srgbClr val="000000"/>
                </a:solidFill>
              </a:defRPr>
            </a:pPr>
            <a:r>
              <a:rPr lang="en-AU" sz="2000" dirty="0">
                <a:latin typeface="Helvetica Light"/>
                <a:ea typeface="Helvetica Light"/>
                <a:cs typeface="Helvetica Light"/>
                <a:sym typeface="Helvetica Light"/>
              </a:rPr>
              <a:t/>
            </a:r>
            <a:br>
              <a:rPr lang="en-AU" sz="2000" dirty="0">
                <a:latin typeface="Helvetica Light"/>
                <a:ea typeface="Helvetica Light"/>
                <a:cs typeface="Helvetica Light"/>
                <a:sym typeface="Helvetica Light"/>
              </a:rPr>
            </a:br>
            <a:r>
              <a:rPr lang="en-AU" sz="2000" dirty="0">
                <a:latin typeface="Helvetica Light"/>
                <a:ea typeface="Helvetica Light"/>
                <a:cs typeface="Helvetica Light"/>
                <a:sym typeface="Helvetica Light"/>
              </a:rPr>
              <a:t/>
            </a:r>
            <a:br>
              <a:rPr lang="en-AU" sz="2000" dirty="0">
                <a:latin typeface="Helvetica Light"/>
                <a:ea typeface="Helvetica Light"/>
                <a:cs typeface="Helvetica Light"/>
                <a:sym typeface="Helvetica Light"/>
              </a:rPr>
            </a:br>
            <a:r>
              <a:rPr lang="en-AU" sz="2000" dirty="0">
                <a:latin typeface="Helvetica Light"/>
                <a:ea typeface="Helvetica Light"/>
                <a:cs typeface="Helvetica Light"/>
                <a:sym typeface="Helvetica Light"/>
              </a:rPr>
              <a:t/>
            </a:r>
            <a:br>
              <a:rPr lang="en-AU" sz="2000" dirty="0">
                <a:latin typeface="Helvetica Light"/>
                <a:ea typeface="Helvetica Light"/>
                <a:cs typeface="Helvetica Light"/>
                <a:sym typeface="Helvetica Light"/>
              </a:rPr>
            </a:br>
            <a:r>
              <a:rPr lang="en-AU" sz="2000" dirty="0">
                <a:latin typeface="Helvetica Light"/>
                <a:ea typeface="Helvetica Light"/>
                <a:cs typeface="Helvetica Light"/>
                <a:sym typeface="Helvetica Light"/>
              </a:rPr>
              <a:t/>
            </a:r>
            <a:br>
              <a:rPr lang="en-AU" sz="2000" dirty="0">
                <a:latin typeface="Helvetica Light"/>
                <a:ea typeface="Helvetica Light"/>
                <a:cs typeface="Helvetica Light"/>
                <a:sym typeface="Helvetica Light"/>
              </a:rPr>
            </a:br>
            <a:r>
              <a:rPr lang="en-AU" sz="2000" dirty="0">
                <a:latin typeface="Helvetica Light"/>
                <a:ea typeface="Helvetica Light"/>
                <a:cs typeface="Helvetica Light"/>
                <a:sym typeface="Helvetica Light"/>
              </a:rPr>
              <a:t/>
            </a:r>
            <a:br>
              <a:rPr lang="en-AU" sz="2000" dirty="0">
                <a:latin typeface="Helvetica Light"/>
                <a:ea typeface="Helvetica Light"/>
                <a:cs typeface="Helvetica Light"/>
                <a:sym typeface="Helvetica Light"/>
              </a:rPr>
            </a:br>
            <a:endParaRPr sz="2000" dirty="0">
              <a:latin typeface="Helvetica Light"/>
              <a:ea typeface="Helvetica Light"/>
              <a:cs typeface="Helvetica Light"/>
              <a:sym typeface="Helvetica Light"/>
            </a:endParaRPr>
          </a:p>
          <a:p>
            <a:pPr lvl="0" algn="ctr">
              <a:defRPr sz="1800" cap="none">
                <a:solidFill>
                  <a:srgbClr val="000000"/>
                </a:solidFill>
              </a:defRPr>
            </a:pPr>
            <a:r>
              <a:rPr lang="en-AU" sz="3100" b="1" dirty="0">
                <a:solidFill>
                  <a:srgbClr val="53585F"/>
                </a:solidFill>
                <a:latin typeface="Avenir Book"/>
                <a:ea typeface="Avenir Book"/>
                <a:cs typeface="Avenir Book"/>
                <a:sym typeface="Avenir Book"/>
              </a:rPr>
              <a:t/>
            </a:r>
            <a:br>
              <a:rPr lang="en-AU" sz="3100" b="1" dirty="0">
                <a:solidFill>
                  <a:srgbClr val="53585F"/>
                </a:solidFill>
                <a:latin typeface="Avenir Book"/>
                <a:ea typeface="Avenir Book"/>
                <a:cs typeface="Avenir Book"/>
                <a:sym typeface="Avenir Book"/>
              </a:rPr>
            </a:br>
            <a:r>
              <a:rPr lang="en-AU" sz="3100" b="1" dirty="0">
                <a:solidFill>
                  <a:srgbClr val="53585F"/>
                </a:solidFill>
                <a:latin typeface="Avenir Book"/>
                <a:ea typeface="Avenir Book"/>
                <a:cs typeface="Avenir Book"/>
                <a:sym typeface="Avenir Book"/>
              </a:rPr>
              <a:t> </a:t>
            </a:r>
            <a:br>
              <a:rPr lang="en-AU" sz="3100" b="1" dirty="0">
                <a:solidFill>
                  <a:srgbClr val="53585F"/>
                </a:solidFill>
                <a:latin typeface="Avenir Book"/>
                <a:ea typeface="Avenir Book"/>
                <a:cs typeface="Avenir Book"/>
                <a:sym typeface="Avenir Book"/>
              </a:rPr>
            </a:br>
            <a:r>
              <a:rPr lang="en-AU" sz="3100" b="1" dirty="0">
                <a:solidFill>
                  <a:srgbClr val="53585F"/>
                </a:solidFill>
                <a:latin typeface="Avenir Book"/>
                <a:ea typeface="Avenir Book"/>
                <a:cs typeface="Avenir Book"/>
                <a:sym typeface="Avenir Book"/>
              </a:rPr>
              <a:t>The latest from the Innovation Hub</a:t>
            </a:r>
            <a:br>
              <a:rPr lang="en-AU" sz="3100" b="1" dirty="0">
                <a:solidFill>
                  <a:srgbClr val="53585F"/>
                </a:solidFill>
                <a:latin typeface="Avenir Book"/>
                <a:ea typeface="Avenir Book"/>
                <a:cs typeface="Avenir Book"/>
                <a:sym typeface="Avenir Book"/>
              </a:rPr>
            </a:br>
            <a:r>
              <a:rPr lang="en-AU" sz="3100" b="1" dirty="0">
                <a:solidFill>
                  <a:srgbClr val="53585F"/>
                </a:solidFill>
                <a:latin typeface="Avenir Book"/>
                <a:ea typeface="Avenir Book"/>
                <a:cs typeface="Avenir Book"/>
                <a:sym typeface="Avenir Book"/>
              </a:rPr>
              <a:t/>
            </a:r>
            <a:br>
              <a:rPr lang="en-AU" sz="3100" b="1" dirty="0">
                <a:solidFill>
                  <a:srgbClr val="53585F"/>
                </a:solidFill>
                <a:latin typeface="Avenir Book"/>
                <a:ea typeface="Avenir Book"/>
                <a:cs typeface="Avenir Book"/>
                <a:sym typeface="Avenir Book"/>
              </a:rPr>
            </a:br>
            <a:r>
              <a:rPr lang="en-AU" sz="3100" dirty="0" smtClean="0">
                <a:solidFill>
                  <a:srgbClr val="53585F"/>
                </a:solidFill>
                <a:latin typeface="Avenir Book"/>
                <a:ea typeface="Avenir Book"/>
                <a:cs typeface="Avenir Book"/>
                <a:sym typeface="Avenir Book"/>
              </a:rPr>
              <a:t>Mark Adams </a:t>
            </a:r>
            <a:r>
              <a:rPr lang="en-AU" sz="3100" dirty="0">
                <a:solidFill>
                  <a:srgbClr val="53585F"/>
                </a:solidFill>
                <a:latin typeface="Avenir Book"/>
                <a:ea typeface="Avenir Book"/>
                <a:cs typeface="Avenir Book"/>
                <a:sym typeface="Avenir Book"/>
              </a:rPr>
              <a:t>| </a:t>
            </a:r>
            <a:r>
              <a:rPr lang="en-AU" sz="3100" dirty="0" smtClean="0">
                <a:solidFill>
                  <a:srgbClr val="53585F"/>
                </a:solidFill>
                <a:latin typeface="Avenir Book"/>
                <a:ea typeface="Avenir Book"/>
                <a:cs typeface="Avenir Book"/>
                <a:sym typeface="Avenir Book"/>
              </a:rPr>
              <a:t>Innovation Hub Coordinator | </a:t>
            </a:r>
            <a:r>
              <a:rPr lang="en-AU" sz="3100" dirty="0">
                <a:solidFill>
                  <a:srgbClr val="53585F"/>
                </a:solidFill>
                <a:latin typeface="Avenir Book"/>
                <a:ea typeface="Avenir Book"/>
                <a:cs typeface="Avenir Book"/>
                <a:sym typeface="Avenir Book"/>
              </a:rPr>
              <a:t>ASIC </a:t>
            </a:r>
            <a:r>
              <a:rPr lang="en-AU" sz="3100" b="1" dirty="0">
                <a:solidFill>
                  <a:srgbClr val="53585F"/>
                </a:solidFill>
                <a:latin typeface="Avenir Book"/>
                <a:ea typeface="Avenir Book"/>
                <a:cs typeface="Avenir Book"/>
                <a:sym typeface="Avenir Book"/>
              </a:rPr>
              <a:t/>
            </a:r>
            <a:br>
              <a:rPr lang="en-AU" sz="3100" b="1" dirty="0">
                <a:solidFill>
                  <a:srgbClr val="53585F"/>
                </a:solidFill>
                <a:latin typeface="Avenir Book"/>
                <a:ea typeface="Avenir Book"/>
                <a:cs typeface="Avenir Book"/>
                <a:sym typeface="Avenir Book"/>
              </a:rPr>
            </a:br>
            <a:r>
              <a:rPr lang="en-AU" sz="3100" b="1" dirty="0">
                <a:solidFill>
                  <a:srgbClr val="53585F"/>
                </a:solidFill>
                <a:latin typeface="Avenir Book"/>
                <a:ea typeface="Avenir Book"/>
                <a:cs typeface="Avenir Book"/>
                <a:sym typeface="Avenir Book"/>
              </a:rPr>
              <a:t/>
            </a:r>
            <a:br>
              <a:rPr lang="en-AU" sz="3100" b="1" dirty="0">
                <a:solidFill>
                  <a:srgbClr val="53585F"/>
                </a:solidFill>
                <a:latin typeface="Avenir Book"/>
                <a:ea typeface="Avenir Book"/>
                <a:cs typeface="Avenir Book"/>
                <a:sym typeface="Avenir Book"/>
              </a:rPr>
            </a:br>
            <a:r>
              <a:rPr lang="en-AU" sz="2800" dirty="0" smtClean="0">
                <a:solidFill>
                  <a:srgbClr val="53585F"/>
                </a:solidFill>
                <a:latin typeface="Avenir Book"/>
                <a:ea typeface="Avenir Book"/>
                <a:cs typeface="Avenir Book"/>
                <a:sym typeface="Avenir Book"/>
              </a:rPr>
              <a:t>17  </a:t>
            </a:r>
            <a:r>
              <a:rPr lang="en-AU" sz="2800" dirty="0">
                <a:solidFill>
                  <a:srgbClr val="53585F"/>
                </a:solidFill>
                <a:latin typeface="Avenir Book"/>
                <a:ea typeface="Avenir Book"/>
                <a:cs typeface="Avenir Book"/>
                <a:sym typeface="Avenir Book"/>
              </a:rPr>
              <a:t>August </a:t>
            </a:r>
            <a:r>
              <a:rPr sz="2800" dirty="0">
                <a:solidFill>
                  <a:srgbClr val="53585F"/>
                </a:solidFill>
                <a:latin typeface="Avenir Book"/>
                <a:ea typeface="Avenir Book"/>
                <a:cs typeface="Avenir Book"/>
                <a:sym typeface="Avenir Book"/>
              </a:rPr>
              <a:t>201</a:t>
            </a:r>
            <a:r>
              <a:rPr lang="en-AU" sz="2800" dirty="0">
                <a:solidFill>
                  <a:srgbClr val="53585F"/>
                </a:solidFill>
                <a:latin typeface="Avenir Book"/>
                <a:ea typeface="Avenir Book"/>
                <a:cs typeface="Avenir Book"/>
                <a:sym typeface="Avenir Book"/>
              </a:rPr>
              <a:t>7</a:t>
            </a:r>
            <a:endParaRPr sz="2800" dirty="0">
              <a:solidFill>
                <a:srgbClr val="53585F"/>
              </a:solidFill>
              <a:latin typeface="Avenir Book"/>
              <a:ea typeface="Avenir Book"/>
              <a:cs typeface="Avenir Book"/>
              <a:sym typeface="Avenir Book"/>
            </a:endParaRPr>
          </a:p>
        </p:txBody>
      </p:sp>
      <p:pic>
        <p:nvPicPr>
          <p:cNvPr id="1026" name="Picture 2" descr="\\a1.asic.gov.au\ds\userHome\gemma.nicholas\Desktop\Innovation-Hub-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5138" y="916359"/>
            <a:ext cx="7704855" cy="38884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fill="hold"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8" y="-38946"/>
            <a:ext cx="13108656" cy="9831492"/>
          </a:xfrm>
          <a:prstGeom prst="rect">
            <a:avLst/>
          </a:prstGeom>
        </p:spPr>
      </p:pic>
    </p:spTree>
    <p:extLst>
      <p:ext uri="{BB962C8B-B14F-4D97-AF65-F5344CB8AC3E}">
        <p14:creationId xmlns:p14="http://schemas.microsoft.com/office/powerpoint/2010/main" val="1633267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88740" y="4051859"/>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Terrorism financing</a:t>
            </a:r>
          </a:p>
        </p:txBody>
      </p:sp>
      <p:sp>
        <p:nvSpPr>
          <p:cNvPr id="7" name="TextBox 6"/>
          <p:cNvSpPr txBox="1"/>
          <p:nvPr/>
        </p:nvSpPr>
        <p:spPr>
          <a:xfrm>
            <a:off x="7424102" y="6396954"/>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Money laundering</a:t>
            </a:r>
          </a:p>
        </p:txBody>
      </p:sp>
      <p:sp>
        <p:nvSpPr>
          <p:cNvPr id="8" name="TextBox 7"/>
          <p:cNvSpPr txBox="1"/>
          <p:nvPr/>
        </p:nvSpPr>
        <p:spPr>
          <a:xfrm>
            <a:off x="2856711" y="2703891"/>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Tax dodgers</a:t>
            </a:r>
          </a:p>
        </p:txBody>
      </p:sp>
      <p:sp>
        <p:nvSpPr>
          <p:cNvPr id="9" name="TextBox 8"/>
          <p:cNvSpPr txBox="1"/>
          <p:nvPr/>
        </p:nvSpPr>
        <p:spPr>
          <a:xfrm>
            <a:off x="4016064" y="5769948"/>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Islamic State</a:t>
            </a:r>
          </a:p>
        </p:txBody>
      </p:sp>
      <p:sp>
        <p:nvSpPr>
          <p:cNvPr id="10" name="TextBox 9"/>
          <p:cNvSpPr txBox="1"/>
          <p:nvPr/>
        </p:nvSpPr>
        <p:spPr>
          <a:xfrm>
            <a:off x="390737" y="3280986"/>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Drug money</a:t>
            </a:r>
          </a:p>
        </p:txBody>
      </p:sp>
      <p:sp>
        <p:nvSpPr>
          <p:cNvPr id="11" name="TextBox 10"/>
          <p:cNvSpPr txBox="1"/>
          <p:nvPr/>
        </p:nvSpPr>
        <p:spPr>
          <a:xfrm>
            <a:off x="6912045" y="5014116"/>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Al-Qaeda</a:t>
            </a:r>
          </a:p>
        </p:txBody>
      </p:sp>
      <p:sp>
        <p:nvSpPr>
          <p:cNvPr id="12" name="TextBox 11"/>
          <p:cNvSpPr txBox="1"/>
          <p:nvPr/>
        </p:nvSpPr>
        <p:spPr>
          <a:xfrm>
            <a:off x="8695317" y="4044294"/>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Panama papers</a:t>
            </a:r>
          </a:p>
        </p:txBody>
      </p:sp>
      <p:sp>
        <p:nvSpPr>
          <p:cNvPr id="13" name="TextBox 12"/>
          <p:cNvSpPr txBox="1"/>
          <p:nvPr/>
        </p:nvSpPr>
        <p:spPr>
          <a:xfrm>
            <a:off x="6438357" y="8139272"/>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Card skimming</a:t>
            </a:r>
          </a:p>
        </p:txBody>
      </p:sp>
      <p:sp>
        <p:nvSpPr>
          <p:cNvPr id="14" name="TextBox 13"/>
          <p:cNvSpPr txBox="1"/>
          <p:nvPr/>
        </p:nvSpPr>
        <p:spPr>
          <a:xfrm>
            <a:off x="6305051" y="2966527"/>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Ice epidemic</a:t>
            </a:r>
          </a:p>
        </p:txBody>
      </p:sp>
      <p:sp>
        <p:nvSpPr>
          <p:cNvPr id="15" name="TextBox 14"/>
          <p:cNvSpPr txBox="1"/>
          <p:nvPr/>
        </p:nvSpPr>
        <p:spPr>
          <a:xfrm>
            <a:off x="1210568" y="7351364"/>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Cyber hacking</a:t>
            </a:r>
          </a:p>
        </p:txBody>
      </p:sp>
      <p:sp>
        <p:nvSpPr>
          <p:cNvPr id="16" name="TextBox 15"/>
          <p:cNvSpPr txBox="1"/>
          <p:nvPr/>
        </p:nvSpPr>
        <p:spPr>
          <a:xfrm>
            <a:off x="547406" y="5282774"/>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Fraud</a:t>
            </a:r>
          </a:p>
        </p:txBody>
      </p:sp>
      <p:sp>
        <p:nvSpPr>
          <p:cNvPr id="17" name="TextBox 16"/>
          <p:cNvSpPr txBox="1"/>
          <p:nvPr/>
        </p:nvSpPr>
        <p:spPr>
          <a:xfrm>
            <a:off x="8464367" y="7644360"/>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Organised crime</a:t>
            </a:r>
          </a:p>
        </p:txBody>
      </p:sp>
      <p:sp>
        <p:nvSpPr>
          <p:cNvPr id="18" name="TextBox 17"/>
          <p:cNvSpPr txBox="1"/>
          <p:nvPr/>
        </p:nvSpPr>
        <p:spPr>
          <a:xfrm>
            <a:off x="2638410" y="4958728"/>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Big data</a:t>
            </a:r>
          </a:p>
        </p:txBody>
      </p:sp>
      <p:sp>
        <p:nvSpPr>
          <p:cNvPr id="19" name="TextBox 18"/>
          <p:cNvSpPr txBox="1"/>
          <p:nvPr/>
        </p:nvSpPr>
        <p:spPr>
          <a:xfrm>
            <a:off x="9761362" y="8399516"/>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FinTechs</a:t>
            </a:r>
          </a:p>
        </p:txBody>
      </p:sp>
      <p:sp>
        <p:nvSpPr>
          <p:cNvPr id="20" name="TextBox 19"/>
          <p:cNvSpPr txBox="1"/>
          <p:nvPr/>
        </p:nvSpPr>
        <p:spPr>
          <a:xfrm>
            <a:off x="512455" y="8439876"/>
            <a:ext cx="3866948"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Digital transformation</a:t>
            </a:r>
          </a:p>
        </p:txBody>
      </p:sp>
      <p:sp>
        <p:nvSpPr>
          <p:cNvPr id="21" name="TextBox 20"/>
          <p:cNvSpPr txBox="1"/>
          <p:nvPr/>
        </p:nvSpPr>
        <p:spPr>
          <a:xfrm>
            <a:off x="8804127" y="3192686"/>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Digital currencies</a:t>
            </a:r>
          </a:p>
        </p:txBody>
      </p:sp>
      <p:sp>
        <p:nvSpPr>
          <p:cNvPr id="22" name="TextBox 21"/>
          <p:cNvSpPr txBox="1"/>
          <p:nvPr/>
        </p:nvSpPr>
        <p:spPr>
          <a:xfrm>
            <a:off x="4338254" y="7088728"/>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Government priorities</a:t>
            </a:r>
          </a:p>
        </p:txBody>
      </p:sp>
      <p:sp>
        <p:nvSpPr>
          <p:cNvPr id="23" name="TextBox 22"/>
          <p:cNvSpPr txBox="1"/>
          <p:nvPr/>
        </p:nvSpPr>
        <p:spPr>
          <a:xfrm>
            <a:off x="4379403" y="4577131"/>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Privacy</a:t>
            </a:r>
          </a:p>
        </p:txBody>
      </p:sp>
      <p:sp>
        <p:nvSpPr>
          <p:cNvPr id="24" name="TextBox 23"/>
          <p:cNvSpPr txBox="1"/>
          <p:nvPr/>
        </p:nvSpPr>
        <p:spPr>
          <a:xfrm>
            <a:off x="5213330" y="3806259"/>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Deregulation</a:t>
            </a:r>
          </a:p>
        </p:txBody>
      </p:sp>
      <p:sp>
        <p:nvSpPr>
          <p:cNvPr id="25" name="TextBox 24"/>
          <p:cNvSpPr txBox="1"/>
          <p:nvPr/>
        </p:nvSpPr>
        <p:spPr>
          <a:xfrm>
            <a:off x="10482547" y="5818754"/>
            <a:ext cx="3481987" cy="531426"/>
          </a:xfrm>
          <a:prstGeom prst="rect">
            <a:avLst/>
          </a:prstGeom>
          <a:noFill/>
        </p:spPr>
        <p:txBody>
          <a:bodyPr wrap="square" lIns="130039" tIns="65020" rIns="130039" bIns="65020" rtlCol="0">
            <a:spAutoFit/>
          </a:bodyPr>
          <a:lstStyle/>
          <a:p>
            <a:pPr algn="l" defTabSz="650197" rtl="0"/>
            <a:r>
              <a:rPr lang="en-AU" sz="2600" b="1" kern="1200" dirty="0" err="1">
                <a:solidFill>
                  <a:prstClr val="white"/>
                </a:solidFill>
                <a:effectLst>
                  <a:outerShdw blurRad="38100" dist="38100" dir="2700000" algn="tl">
                    <a:srgbClr val="000000">
                      <a:alpha val="43137"/>
                    </a:srgbClr>
                  </a:outerShdw>
                </a:effectLst>
                <a:latin typeface="Calibri" panose="020F0502020204030204"/>
                <a:ea typeface="+mn-ea"/>
                <a:cs typeface="+mn-cs"/>
              </a:rPr>
              <a:t>RegTech</a:t>
            </a:r>
            <a:endPar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endParaRPr>
          </a:p>
        </p:txBody>
      </p:sp>
      <p:sp>
        <p:nvSpPr>
          <p:cNvPr id="26" name="TextBox 25"/>
          <p:cNvSpPr txBox="1"/>
          <p:nvPr/>
        </p:nvSpPr>
        <p:spPr>
          <a:xfrm>
            <a:off x="2131729" y="6428034"/>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Blockchain</a:t>
            </a:r>
          </a:p>
        </p:txBody>
      </p:sp>
      <p:sp>
        <p:nvSpPr>
          <p:cNvPr id="27" name="TextBox 26"/>
          <p:cNvSpPr txBox="1"/>
          <p:nvPr/>
        </p:nvSpPr>
        <p:spPr>
          <a:xfrm>
            <a:off x="9761362" y="7088728"/>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Mobile banking</a:t>
            </a:r>
          </a:p>
        </p:txBody>
      </p:sp>
      <p:sp>
        <p:nvSpPr>
          <p:cNvPr id="28" name="TextBox 27"/>
          <p:cNvSpPr txBox="1"/>
          <p:nvPr/>
        </p:nvSpPr>
        <p:spPr>
          <a:xfrm>
            <a:off x="6955501" y="8992730"/>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Budget</a:t>
            </a:r>
          </a:p>
        </p:txBody>
      </p:sp>
      <p:sp>
        <p:nvSpPr>
          <p:cNvPr id="29" name="TextBox 28"/>
          <p:cNvSpPr txBox="1"/>
          <p:nvPr/>
        </p:nvSpPr>
        <p:spPr>
          <a:xfrm>
            <a:off x="9272385" y="5050493"/>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Disruptive innovation</a:t>
            </a:r>
          </a:p>
        </p:txBody>
      </p:sp>
      <p:sp>
        <p:nvSpPr>
          <p:cNvPr id="30" name="TextBox 29"/>
          <p:cNvSpPr txBox="1"/>
          <p:nvPr/>
        </p:nvSpPr>
        <p:spPr>
          <a:xfrm>
            <a:off x="3273507" y="8915108"/>
            <a:ext cx="3481987" cy="531426"/>
          </a:xfrm>
          <a:prstGeom prst="rect">
            <a:avLst/>
          </a:prstGeom>
          <a:noFill/>
        </p:spPr>
        <p:txBody>
          <a:bodyPr wrap="square" lIns="130039" tIns="65020" rIns="130039" bIns="65020" rtlCol="0">
            <a:spAutoFit/>
          </a:bodyPr>
          <a:lstStyle/>
          <a:p>
            <a:pPr algn="l" defTabSz="650197" rtl="0"/>
            <a:r>
              <a:rPr lang="en-AU" sz="26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Open data</a:t>
            </a:r>
          </a:p>
        </p:txBody>
      </p:sp>
      <p:sp>
        <p:nvSpPr>
          <p:cNvPr id="31" name="TextBox 30"/>
          <p:cNvSpPr txBox="1"/>
          <p:nvPr/>
        </p:nvSpPr>
        <p:spPr>
          <a:xfrm>
            <a:off x="3135837" y="985170"/>
            <a:ext cx="9093238" cy="1239306"/>
          </a:xfrm>
          <a:prstGeom prst="rect">
            <a:avLst/>
          </a:prstGeom>
          <a:noFill/>
        </p:spPr>
        <p:txBody>
          <a:bodyPr wrap="square" lIns="130039" tIns="65020" rIns="130039" bIns="65020" rtlCol="0">
            <a:spAutoFit/>
          </a:bodyPr>
          <a:lstStyle/>
          <a:p>
            <a:pPr algn="r" defTabSz="650197" rtl="0"/>
            <a:r>
              <a:rPr lang="en-AU" b="1" kern="1200" dirty="0">
                <a:solidFill>
                  <a:prstClr val="white"/>
                </a:solidFill>
                <a:latin typeface="Segoe UI" panose="020B0502040204020203" pitchFamily="34" charset="0"/>
                <a:ea typeface="Segoe UI" panose="020B0502040204020203" pitchFamily="34" charset="0"/>
                <a:cs typeface="Segoe UI" panose="020B0502040204020203" pitchFamily="34" charset="0"/>
              </a:rPr>
              <a:t> AUSTRAC’s RISK</a:t>
            </a:r>
          </a:p>
          <a:p>
            <a:pPr algn="r" defTabSz="650197" rtl="0"/>
            <a:r>
              <a:rPr lang="en-AU" b="1" kern="1200" dirty="0">
                <a:solidFill>
                  <a:srgbClr val="9ABFCE"/>
                </a:solidFill>
                <a:latin typeface="Segoe UI" panose="020B0502040204020203" pitchFamily="34" charset="0"/>
                <a:ea typeface="Segoe UI" panose="020B0502040204020203" pitchFamily="34" charset="0"/>
                <a:cs typeface="Segoe UI" panose="020B0502040204020203" pitchFamily="34" charset="0"/>
              </a:rPr>
              <a:t>CONTEXT</a:t>
            </a:r>
            <a:endParaRPr lang="en-AU" b="1" kern="1200"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0941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4500"/>
                            </p:stCondLst>
                            <p:childTnLst>
                              <p:par>
                                <p:cTn id="25" presetID="10" presetClass="entr" presetSubtype="0" fill="hold" grpId="0"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500"/>
                            </p:stCondLst>
                            <p:childTnLst>
                              <p:par>
                                <p:cTn id="29" presetID="10" presetClass="entr" presetSubtype="0" fill="hold" grpId="0" nodeType="after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6500"/>
                            </p:stCondLst>
                            <p:childTnLst>
                              <p:par>
                                <p:cTn id="33" presetID="10" presetClass="entr" presetSubtype="0" fill="hold" grpId="0" nodeType="after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7500"/>
                            </p:stCondLst>
                            <p:childTnLst>
                              <p:par>
                                <p:cTn id="37" presetID="10" presetClass="entr" presetSubtype="0" fill="hold" grpId="0" nodeType="after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8500"/>
                            </p:stCondLst>
                            <p:childTnLst>
                              <p:par>
                                <p:cTn id="41" presetID="10" presetClass="entr" presetSubtype="0" fill="hold" grpId="0"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9500"/>
                            </p:stCondLst>
                            <p:childTnLst>
                              <p:par>
                                <p:cTn id="45" presetID="10" presetClass="entr" presetSubtype="0" fill="hold" grpId="0" nodeType="afterEffect">
                                  <p:stCondLst>
                                    <p:cond delay="5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500"/>
                            </p:stCondLst>
                            <p:childTnLst>
                              <p:par>
                                <p:cTn id="49" presetID="10" presetClass="entr" presetSubtype="0" fill="hold" grpId="0" nodeType="afterEffect">
                                  <p:stCondLst>
                                    <p:cond delay="5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50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10" presetClass="entr" presetSubtype="0" fill="hold" grpId="0" nodeType="afterEffect">
                                  <p:stCondLst>
                                    <p:cond delay="5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par>
                          <p:cTn id="61" fill="hold">
                            <p:stCondLst>
                              <p:cond delay="2000"/>
                            </p:stCondLst>
                            <p:childTnLst>
                              <p:par>
                                <p:cTn id="62" presetID="10" presetClass="entr" presetSubtype="0" fill="hold" grpId="0" nodeType="afterEffect">
                                  <p:stCondLst>
                                    <p:cond delay="5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par>
                          <p:cTn id="65" fill="hold">
                            <p:stCondLst>
                              <p:cond delay="3000"/>
                            </p:stCondLst>
                            <p:childTnLst>
                              <p:par>
                                <p:cTn id="66" presetID="10" presetClass="entr" presetSubtype="0" fill="hold" grpId="0" nodeType="afterEffect">
                                  <p:stCondLst>
                                    <p:cond delay="50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par>
                          <p:cTn id="69" fill="hold">
                            <p:stCondLst>
                              <p:cond delay="4000"/>
                            </p:stCondLst>
                            <p:childTnLst>
                              <p:par>
                                <p:cTn id="70" presetID="10" presetClass="entr" presetSubtype="0" fill="hold" grpId="0" nodeType="afterEffect">
                                  <p:stCondLst>
                                    <p:cond delay="50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5000"/>
                            </p:stCondLst>
                            <p:childTnLst>
                              <p:par>
                                <p:cTn id="74" presetID="10" presetClass="entr" presetSubtype="0" fill="hold" grpId="0" nodeType="afterEffect">
                                  <p:stCondLst>
                                    <p:cond delay="50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par>
                          <p:cTn id="77" fill="hold">
                            <p:stCondLst>
                              <p:cond delay="6000"/>
                            </p:stCondLst>
                            <p:childTnLst>
                              <p:par>
                                <p:cTn id="78" presetID="10" presetClass="entr" presetSubtype="0" fill="hold" grpId="0" nodeType="afterEffect">
                                  <p:stCondLst>
                                    <p:cond delay="50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par>
                          <p:cTn id="81" fill="hold">
                            <p:stCondLst>
                              <p:cond delay="7000"/>
                            </p:stCondLst>
                            <p:childTnLst>
                              <p:par>
                                <p:cTn id="82" presetID="10" presetClass="entr" presetSubtype="0" fill="hold" grpId="0" nodeType="afterEffect">
                                  <p:stCondLst>
                                    <p:cond delay="50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childTnLst>
                          </p:cTn>
                        </p:par>
                        <p:par>
                          <p:cTn id="85" fill="hold">
                            <p:stCondLst>
                              <p:cond delay="8000"/>
                            </p:stCondLst>
                            <p:childTnLst>
                              <p:par>
                                <p:cTn id="86" presetID="10" presetClass="entr" presetSubtype="0" fill="hold" grpId="0" nodeType="afterEffect">
                                  <p:stCondLst>
                                    <p:cond delay="50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par>
                          <p:cTn id="89" fill="hold">
                            <p:stCondLst>
                              <p:cond delay="9000"/>
                            </p:stCondLst>
                            <p:childTnLst>
                              <p:par>
                                <p:cTn id="90" presetID="10" presetClass="entr" presetSubtype="0" fill="hold" grpId="0" nodeType="afterEffect">
                                  <p:stCondLst>
                                    <p:cond delay="50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par>
                          <p:cTn id="93" fill="hold">
                            <p:stCondLst>
                              <p:cond delay="10000"/>
                            </p:stCondLst>
                            <p:childTnLst>
                              <p:par>
                                <p:cTn id="94" presetID="10" presetClass="entr" presetSubtype="0" fill="hold" grpId="0" nodeType="afterEffect">
                                  <p:stCondLst>
                                    <p:cond delay="50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500"/>
                                        <p:tgtEl>
                                          <p:spTgt spid="28"/>
                                        </p:tgtEl>
                                      </p:cBhvr>
                                    </p:animEffect>
                                  </p:childTnLst>
                                </p:cTn>
                              </p:par>
                            </p:childTnLst>
                          </p:cTn>
                        </p:par>
                        <p:par>
                          <p:cTn id="97" fill="hold">
                            <p:stCondLst>
                              <p:cond delay="11000"/>
                            </p:stCondLst>
                            <p:childTnLst>
                              <p:par>
                                <p:cTn id="98" presetID="10" presetClass="entr" presetSubtype="0" fill="hold" grpId="0" nodeType="afterEffect">
                                  <p:stCondLst>
                                    <p:cond delay="50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par>
                          <p:cTn id="101" fill="hold">
                            <p:stCondLst>
                              <p:cond delay="12000"/>
                            </p:stCondLst>
                            <p:childTnLst>
                              <p:par>
                                <p:cTn id="102" presetID="10" presetClass="entr" presetSubtype="0" fill="hold" grpId="0" nodeType="afterEffect">
                                  <p:stCondLst>
                                    <p:cond delay="50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837" y="985170"/>
            <a:ext cx="9093238" cy="1239306"/>
          </a:xfrm>
          <a:prstGeom prst="rect">
            <a:avLst/>
          </a:prstGeom>
          <a:noFill/>
        </p:spPr>
        <p:txBody>
          <a:bodyPr wrap="square" lIns="130039" tIns="65020" rIns="130039" bIns="65020" rtlCol="0">
            <a:spAutoFit/>
          </a:bodyPr>
          <a:lstStyle/>
          <a:p>
            <a:pPr algn="r" defTabSz="650197" rtl="0"/>
            <a:r>
              <a:rPr lang="en-AU" b="1" kern="1200" dirty="0">
                <a:solidFill>
                  <a:prstClr val="white"/>
                </a:solidFill>
                <a:latin typeface="Segoe UI" panose="020B0502040204020203" pitchFamily="34" charset="0"/>
                <a:ea typeface="Segoe UI" panose="020B0502040204020203" pitchFamily="34" charset="0"/>
                <a:cs typeface="Segoe UI" panose="020B0502040204020203" pitchFamily="34" charset="0"/>
              </a:rPr>
              <a:t>UNDERSTANDING RISK</a:t>
            </a:r>
          </a:p>
          <a:p>
            <a:pPr algn="r" defTabSz="650197" rtl="0"/>
            <a:r>
              <a:rPr lang="en-AU" b="1" kern="1200" dirty="0">
                <a:solidFill>
                  <a:srgbClr val="9ABFCE"/>
                </a:solidFill>
                <a:latin typeface="Segoe UI" panose="020B0502040204020203" pitchFamily="34" charset="0"/>
                <a:ea typeface="Segoe UI" panose="020B0502040204020203" pitchFamily="34" charset="0"/>
                <a:cs typeface="Segoe UI" panose="020B0502040204020203" pitchFamily="34" charset="0"/>
              </a:rPr>
              <a:t>THROUGH COLLABORATION</a:t>
            </a:r>
            <a:endParaRPr lang="en-AU" b="1" kern="1200"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Text Box 33"/>
          <p:cNvSpPr txBox="1">
            <a:spLocks noChangeArrowheads="1"/>
          </p:cNvSpPr>
          <p:nvPr/>
        </p:nvSpPr>
        <p:spPr bwMode="auto">
          <a:xfrm>
            <a:off x="2515427" y="8509516"/>
            <a:ext cx="2509444" cy="919226"/>
          </a:xfrm>
          <a:prstGeom prst="rect">
            <a:avLst/>
          </a:prstGeom>
          <a:noFill/>
          <a:ln w="9525">
            <a:noFill/>
            <a:miter lim="800000"/>
            <a:headEnd/>
            <a:tailEnd/>
          </a:ln>
        </p:spPr>
        <p:txBody>
          <a:bodyPr wrap="square" lIns="51196" tIns="65020" rIns="51196" bIns="65020">
            <a:spAutoFit/>
          </a:bodyPr>
          <a:ls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521528" algn="l" rtl="0" fontAlgn="base">
              <a:spcBef>
                <a:spcPct val="0"/>
              </a:spcBef>
              <a:spcAft>
                <a:spcPct val="0"/>
              </a:spcAft>
              <a:defRPr kern="1200">
                <a:solidFill>
                  <a:schemeClr val="tx1"/>
                </a:solidFill>
                <a:latin typeface="Arial" charset="0"/>
                <a:ea typeface="+mn-ea"/>
                <a:cs typeface="+mn-cs"/>
              </a:defRPr>
            </a:lvl2pPr>
            <a:lvl3pPr marL="1043056" algn="l" rtl="0" fontAlgn="base">
              <a:spcBef>
                <a:spcPct val="0"/>
              </a:spcBef>
              <a:spcAft>
                <a:spcPct val="0"/>
              </a:spcAft>
              <a:defRPr kern="1200">
                <a:solidFill>
                  <a:schemeClr val="tx1"/>
                </a:solidFill>
                <a:latin typeface="Arial" charset="0"/>
                <a:ea typeface="+mn-ea"/>
                <a:cs typeface="+mn-cs"/>
              </a:defRPr>
            </a:lvl3pPr>
            <a:lvl4pPr marL="1564584" algn="l" rtl="0" fontAlgn="base">
              <a:spcBef>
                <a:spcPct val="0"/>
              </a:spcBef>
              <a:spcAft>
                <a:spcPct val="0"/>
              </a:spcAft>
              <a:defRPr kern="1200">
                <a:solidFill>
                  <a:schemeClr val="tx1"/>
                </a:solidFill>
                <a:latin typeface="Arial" charset="0"/>
                <a:ea typeface="+mn-ea"/>
                <a:cs typeface="+mn-cs"/>
              </a:defRPr>
            </a:lvl4pPr>
            <a:lvl5pPr marL="2086112" algn="l" rtl="0" fontAlgn="base">
              <a:spcBef>
                <a:spcPct val="0"/>
              </a:spcBef>
              <a:spcAft>
                <a:spcPct val="0"/>
              </a:spcAft>
              <a:defRPr kern="1200">
                <a:solidFill>
                  <a:schemeClr val="tx1"/>
                </a:solidFill>
                <a:latin typeface="Arial" charset="0"/>
                <a:ea typeface="+mn-ea"/>
                <a:cs typeface="+mn-cs"/>
              </a:defRPr>
            </a:lvl5pPr>
            <a:lvl6pPr marL="2607640" algn="l" defTabSz="1043056" rtl="0" eaLnBrk="1" latinLnBrk="0" hangingPunct="1">
              <a:defRPr kern="1200">
                <a:solidFill>
                  <a:schemeClr val="tx1"/>
                </a:solidFill>
                <a:latin typeface="Arial" charset="0"/>
                <a:ea typeface="+mn-ea"/>
                <a:cs typeface="+mn-cs"/>
              </a:defRPr>
            </a:lvl6pPr>
            <a:lvl7pPr marL="3129168" algn="l" defTabSz="1043056" rtl="0" eaLnBrk="1" latinLnBrk="0" hangingPunct="1">
              <a:defRPr kern="1200">
                <a:solidFill>
                  <a:schemeClr val="tx1"/>
                </a:solidFill>
                <a:latin typeface="Arial" charset="0"/>
                <a:ea typeface="+mn-ea"/>
                <a:cs typeface="+mn-cs"/>
              </a:defRPr>
            </a:lvl7pPr>
            <a:lvl8pPr marL="3650696" algn="l" defTabSz="1043056" rtl="0" eaLnBrk="1" latinLnBrk="0" hangingPunct="1">
              <a:defRPr kern="1200">
                <a:solidFill>
                  <a:schemeClr val="tx1"/>
                </a:solidFill>
                <a:latin typeface="Arial" charset="0"/>
                <a:ea typeface="+mn-ea"/>
                <a:cs typeface="+mn-cs"/>
              </a:defRPr>
            </a:lvl8pPr>
            <a:lvl9pPr marL="4172224" algn="l" defTabSz="1043056" rtl="0" eaLnBrk="1" latinLnBrk="0" hangingPunct="1">
              <a:defRPr kern="1200">
                <a:solidFill>
                  <a:schemeClr val="tx1"/>
                </a:solidFill>
                <a:latin typeface="Arial" charset="0"/>
                <a:ea typeface="+mn-ea"/>
                <a:cs typeface="+mn-cs"/>
              </a:defRPr>
            </a:lvl9pPr>
          </a:lstStyle>
          <a:p>
            <a:pPr algn="r" defTabSz="1483262">
              <a:spcBef>
                <a:spcPct val="40000"/>
              </a:spcBef>
              <a:spcAft>
                <a:spcPts val="284"/>
              </a:spcAft>
            </a:pPr>
            <a:r>
              <a:rPr lang="en-US" sz="1700" b="1" dirty="0">
                <a:solidFill>
                  <a:prstClr val="white"/>
                </a:solidFill>
                <a:latin typeface="Segoe UI Light" panose="020B0502040204020203" pitchFamily="34" charset="0"/>
              </a:rPr>
              <a:t>Collectively improving our understanding of risk across the financial sector</a:t>
            </a:r>
            <a:endParaRPr lang="en-AU" sz="1700" b="1" dirty="0">
              <a:solidFill>
                <a:prstClr val="white"/>
              </a:solidFill>
              <a:latin typeface="Segoe UI Light" panose="020B0502040204020203" pitchFamily="34" charset="0"/>
            </a:endParaRPr>
          </a:p>
        </p:txBody>
      </p:sp>
      <p:sp>
        <p:nvSpPr>
          <p:cNvPr id="23" name="Text Box 33"/>
          <p:cNvSpPr txBox="1">
            <a:spLocks noChangeArrowheads="1"/>
          </p:cNvSpPr>
          <p:nvPr/>
        </p:nvSpPr>
        <p:spPr bwMode="auto">
          <a:xfrm>
            <a:off x="9722661" y="3225026"/>
            <a:ext cx="2662696" cy="919226"/>
          </a:xfrm>
          <a:prstGeom prst="rect">
            <a:avLst/>
          </a:prstGeom>
          <a:noFill/>
          <a:ln w="9525">
            <a:noFill/>
            <a:miter lim="800000"/>
            <a:headEnd/>
            <a:tailEnd/>
          </a:ln>
        </p:spPr>
        <p:txBody>
          <a:bodyPr wrap="square" lIns="51196" tIns="65020" rIns="51196" bIns="65020">
            <a:spAutoFit/>
          </a:bodyPr>
          <a:ls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521528" algn="l" rtl="0" fontAlgn="base">
              <a:spcBef>
                <a:spcPct val="0"/>
              </a:spcBef>
              <a:spcAft>
                <a:spcPct val="0"/>
              </a:spcAft>
              <a:defRPr kern="1200">
                <a:solidFill>
                  <a:schemeClr val="tx1"/>
                </a:solidFill>
                <a:latin typeface="Arial" charset="0"/>
                <a:ea typeface="+mn-ea"/>
                <a:cs typeface="+mn-cs"/>
              </a:defRPr>
            </a:lvl2pPr>
            <a:lvl3pPr marL="1043056" algn="l" rtl="0" fontAlgn="base">
              <a:spcBef>
                <a:spcPct val="0"/>
              </a:spcBef>
              <a:spcAft>
                <a:spcPct val="0"/>
              </a:spcAft>
              <a:defRPr kern="1200">
                <a:solidFill>
                  <a:schemeClr val="tx1"/>
                </a:solidFill>
                <a:latin typeface="Arial" charset="0"/>
                <a:ea typeface="+mn-ea"/>
                <a:cs typeface="+mn-cs"/>
              </a:defRPr>
            </a:lvl3pPr>
            <a:lvl4pPr marL="1564584" algn="l" rtl="0" fontAlgn="base">
              <a:spcBef>
                <a:spcPct val="0"/>
              </a:spcBef>
              <a:spcAft>
                <a:spcPct val="0"/>
              </a:spcAft>
              <a:defRPr kern="1200">
                <a:solidFill>
                  <a:schemeClr val="tx1"/>
                </a:solidFill>
                <a:latin typeface="Arial" charset="0"/>
                <a:ea typeface="+mn-ea"/>
                <a:cs typeface="+mn-cs"/>
              </a:defRPr>
            </a:lvl4pPr>
            <a:lvl5pPr marL="2086112" algn="l" rtl="0" fontAlgn="base">
              <a:spcBef>
                <a:spcPct val="0"/>
              </a:spcBef>
              <a:spcAft>
                <a:spcPct val="0"/>
              </a:spcAft>
              <a:defRPr kern="1200">
                <a:solidFill>
                  <a:schemeClr val="tx1"/>
                </a:solidFill>
                <a:latin typeface="Arial" charset="0"/>
                <a:ea typeface="+mn-ea"/>
                <a:cs typeface="+mn-cs"/>
              </a:defRPr>
            </a:lvl5pPr>
            <a:lvl6pPr marL="2607640" algn="l" defTabSz="1043056" rtl="0" eaLnBrk="1" latinLnBrk="0" hangingPunct="1">
              <a:defRPr kern="1200">
                <a:solidFill>
                  <a:schemeClr val="tx1"/>
                </a:solidFill>
                <a:latin typeface="Arial" charset="0"/>
                <a:ea typeface="+mn-ea"/>
                <a:cs typeface="+mn-cs"/>
              </a:defRPr>
            </a:lvl6pPr>
            <a:lvl7pPr marL="3129168" algn="l" defTabSz="1043056" rtl="0" eaLnBrk="1" latinLnBrk="0" hangingPunct="1">
              <a:defRPr kern="1200">
                <a:solidFill>
                  <a:schemeClr val="tx1"/>
                </a:solidFill>
                <a:latin typeface="Arial" charset="0"/>
                <a:ea typeface="+mn-ea"/>
                <a:cs typeface="+mn-cs"/>
              </a:defRPr>
            </a:lvl7pPr>
            <a:lvl8pPr marL="3650696" algn="l" defTabSz="1043056" rtl="0" eaLnBrk="1" latinLnBrk="0" hangingPunct="1">
              <a:defRPr kern="1200">
                <a:solidFill>
                  <a:schemeClr val="tx1"/>
                </a:solidFill>
                <a:latin typeface="Arial" charset="0"/>
                <a:ea typeface="+mn-ea"/>
                <a:cs typeface="+mn-cs"/>
              </a:defRPr>
            </a:lvl8pPr>
            <a:lvl9pPr marL="4172224" algn="l" defTabSz="1043056" rtl="0" eaLnBrk="1" latinLnBrk="0" hangingPunct="1">
              <a:defRPr kern="1200">
                <a:solidFill>
                  <a:schemeClr val="tx1"/>
                </a:solidFill>
                <a:latin typeface="Arial" charset="0"/>
                <a:ea typeface="+mn-ea"/>
                <a:cs typeface="+mn-cs"/>
              </a:defRPr>
            </a:lvl9pPr>
          </a:lstStyle>
          <a:p>
            <a:pPr defTabSz="1483262">
              <a:spcBef>
                <a:spcPct val="40000"/>
              </a:spcBef>
              <a:spcAft>
                <a:spcPts val="284"/>
              </a:spcAft>
            </a:pPr>
            <a:r>
              <a:rPr lang="en-US" sz="1700" b="1" dirty="0">
                <a:solidFill>
                  <a:prstClr val="white"/>
                </a:solidFill>
                <a:latin typeface="Segoe UI Light" panose="020B0502040204020203" pitchFamily="34" charset="0"/>
              </a:rPr>
              <a:t>Industry and government intelligence operations through the </a:t>
            </a:r>
            <a:r>
              <a:rPr lang="en-US" sz="1700" b="1" dirty="0" err="1">
                <a:solidFill>
                  <a:prstClr val="white"/>
                </a:solidFill>
                <a:latin typeface="Segoe UI Light" panose="020B0502040204020203" pitchFamily="34" charset="0"/>
              </a:rPr>
              <a:t>Fintel</a:t>
            </a:r>
            <a:r>
              <a:rPr lang="en-US" sz="1700" b="1" dirty="0">
                <a:solidFill>
                  <a:prstClr val="white"/>
                </a:solidFill>
                <a:latin typeface="Segoe UI Light" panose="020B0502040204020203" pitchFamily="34" charset="0"/>
              </a:rPr>
              <a:t> Alliance</a:t>
            </a:r>
            <a:endParaRPr lang="en-AU" sz="1700" b="1" dirty="0">
              <a:solidFill>
                <a:prstClr val="white"/>
              </a:solidFill>
              <a:latin typeface="Segoe UI Light" panose="020B0502040204020203"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59210" y="5731407"/>
            <a:ext cx="2585525" cy="369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33"/>
          <p:cNvSpPr txBox="1">
            <a:spLocks noChangeArrowheads="1"/>
          </p:cNvSpPr>
          <p:nvPr/>
        </p:nvSpPr>
        <p:spPr bwMode="auto">
          <a:xfrm>
            <a:off x="3396580" y="3225026"/>
            <a:ext cx="3064853" cy="919226"/>
          </a:xfrm>
          <a:prstGeom prst="rect">
            <a:avLst/>
          </a:prstGeom>
          <a:noFill/>
          <a:ln w="9525">
            <a:noFill/>
            <a:miter lim="800000"/>
            <a:headEnd/>
            <a:tailEnd/>
          </a:ln>
        </p:spPr>
        <p:txBody>
          <a:bodyPr wrap="square" lIns="51196" tIns="65020" rIns="51196" bIns="65020">
            <a:spAutoFit/>
          </a:bodyPr>
          <a:ls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521528" algn="l" rtl="0" fontAlgn="base">
              <a:spcBef>
                <a:spcPct val="0"/>
              </a:spcBef>
              <a:spcAft>
                <a:spcPct val="0"/>
              </a:spcAft>
              <a:defRPr kern="1200">
                <a:solidFill>
                  <a:schemeClr val="tx1"/>
                </a:solidFill>
                <a:latin typeface="Arial" charset="0"/>
                <a:ea typeface="+mn-ea"/>
                <a:cs typeface="+mn-cs"/>
              </a:defRPr>
            </a:lvl2pPr>
            <a:lvl3pPr marL="1043056" algn="l" rtl="0" fontAlgn="base">
              <a:spcBef>
                <a:spcPct val="0"/>
              </a:spcBef>
              <a:spcAft>
                <a:spcPct val="0"/>
              </a:spcAft>
              <a:defRPr kern="1200">
                <a:solidFill>
                  <a:schemeClr val="tx1"/>
                </a:solidFill>
                <a:latin typeface="Arial" charset="0"/>
                <a:ea typeface="+mn-ea"/>
                <a:cs typeface="+mn-cs"/>
              </a:defRPr>
            </a:lvl3pPr>
            <a:lvl4pPr marL="1564584" algn="l" rtl="0" fontAlgn="base">
              <a:spcBef>
                <a:spcPct val="0"/>
              </a:spcBef>
              <a:spcAft>
                <a:spcPct val="0"/>
              </a:spcAft>
              <a:defRPr kern="1200">
                <a:solidFill>
                  <a:schemeClr val="tx1"/>
                </a:solidFill>
                <a:latin typeface="Arial" charset="0"/>
                <a:ea typeface="+mn-ea"/>
                <a:cs typeface="+mn-cs"/>
              </a:defRPr>
            </a:lvl4pPr>
            <a:lvl5pPr marL="2086112" algn="l" rtl="0" fontAlgn="base">
              <a:spcBef>
                <a:spcPct val="0"/>
              </a:spcBef>
              <a:spcAft>
                <a:spcPct val="0"/>
              </a:spcAft>
              <a:defRPr kern="1200">
                <a:solidFill>
                  <a:schemeClr val="tx1"/>
                </a:solidFill>
                <a:latin typeface="Arial" charset="0"/>
                <a:ea typeface="+mn-ea"/>
                <a:cs typeface="+mn-cs"/>
              </a:defRPr>
            </a:lvl5pPr>
            <a:lvl6pPr marL="2607640" algn="l" defTabSz="1043056" rtl="0" eaLnBrk="1" latinLnBrk="0" hangingPunct="1">
              <a:defRPr kern="1200">
                <a:solidFill>
                  <a:schemeClr val="tx1"/>
                </a:solidFill>
                <a:latin typeface="Arial" charset="0"/>
                <a:ea typeface="+mn-ea"/>
                <a:cs typeface="+mn-cs"/>
              </a:defRPr>
            </a:lvl6pPr>
            <a:lvl7pPr marL="3129168" algn="l" defTabSz="1043056" rtl="0" eaLnBrk="1" latinLnBrk="0" hangingPunct="1">
              <a:defRPr kern="1200">
                <a:solidFill>
                  <a:schemeClr val="tx1"/>
                </a:solidFill>
                <a:latin typeface="Arial" charset="0"/>
                <a:ea typeface="+mn-ea"/>
                <a:cs typeface="+mn-cs"/>
              </a:defRPr>
            </a:lvl7pPr>
            <a:lvl8pPr marL="3650696" algn="l" defTabSz="1043056" rtl="0" eaLnBrk="1" latinLnBrk="0" hangingPunct="1">
              <a:defRPr kern="1200">
                <a:solidFill>
                  <a:schemeClr val="tx1"/>
                </a:solidFill>
                <a:latin typeface="Arial" charset="0"/>
                <a:ea typeface="+mn-ea"/>
                <a:cs typeface="+mn-cs"/>
              </a:defRPr>
            </a:lvl8pPr>
            <a:lvl9pPr marL="4172224" algn="l" defTabSz="1043056" rtl="0" eaLnBrk="1" latinLnBrk="0" hangingPunct="1">
              <a:defRPr kern="1200">
                <a:solidFill>
                  <a:schemeClr val="tx1"/>
                </a:solidFill>
                <a:latin typeface="Arial" charset="0"/>
                <a:ea typeface="+mn-ea"/>
                <a:cs typeface="+mn-cs"/>
              </a:defRPr>
            </a:lvl9pPr>
          </a:lstStyle>
          <a:p>
            <a:pPr defTabSz="1483262">
              <a:spcBef>
                <a:spcPct val="40000"/>
              </a:spcBef>
              <a:spcAft>
                <a:spcPts val="284"/>
              </a:spcAft>
            </a:pPr>
            <a:r>
              <a:rPr lang="en-US" sz="1700" b="1" dirty="0">
                <a:solidFill>
                  <a:prstClr val="white"/>
                </a:solidFill>
                <a:latin typeface="Segoe UI Light" panose="020B0502040204020203" pitchFamily="34" charset="0"/>
              </a:rPr>
              <a:t>Legislative reform of the </a:t>
            </a:r>
            <a:r>
              <a:rPr lang="en-US" sz="1700" b="1" i="1" dirty="0">
                <a:solidFill>
                  <a:prstClr val="white"/>
                </a:solidFill>
                <a:latin typeface="Segoe UI Light" panose="020B0502040204020203" pitchFamily="34" charset="0"/>
              </a:rPr>
              <a:t>Anti-Money Laundering and Counter Terrorism Financing Act 2006</a:t>
            </a:r>
            <a:endParaRPr lang="en-AU" sz="1700" b="1" i="1" dirty="0">
              <a:solidFill>
                <a:prstClr val="white"/>
              </a:solidFill>
              <a:latin typeface="Segoe UI Light" panose="020B0502040204020203" pitchFamily="34" charset="0"/>
            </a:endParaRPr>
          </a:p>
        </p:txBody>
      </p:sp>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47142" y="3225028"/>
            <a:ext cx="2404281" cy="340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Users\atuohy\AppData\Local\Microsoft\Windows\Temporary Internet Files\Content.Outlook\70XQMYQ2\FintelAlliance-RGB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3695" y="2960605"/>
            <a:ext cx="3627735" cy="237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4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1+#ppt_w/2"/>
                                          </p:val>
                                        </p:tav>
                                        <p:tav tm="100000">
                                          <p:val>
                                            <p:strVal val="#ppt_x"/>
                                          </p:val>
                                        </p:tav>
                                      </p:tavLst>
                                    </p:anim>
                                    <p:anim calcmode="lin" valueType="num">
                                      <p:cBhvr additive="base">
                                        <p:cTn id="13" dur="10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7922" y="3087015"/>
            <a:ext cx="11808956" cy="2062613"/>
          </a:xfrm>
          <a:prstGeom prst="rect">
            <a:avLst/>
          </a:prstGeom>
        </p:spPr>
        <p:txBody>
          <a:bodyPr wrap="square" lIns="130039" tIns="65020" rIns="130039" bIns="65020">
            <a:spAutoFit/>
          </a:bodyPr>
          <a:lstStyle/>
          <a:p>
            <a:pPr defTabSz="650197" rtl="0">
              <a:lnSpc>
                <a:spcPct val="150000"/>
              </a:lnSpc>
            </a:pPr>
            <a:r>
              <a:rPr lang="en-US" sz="2600" kern="1200" dirty="0">
                <a:solidFill>
                  <a:prstClr val="white"/>
                </a:solidFill>
                <a:latin typeface="Helvetica Neue"/>
                <a:ea typeface="+mn-ea"/>
                <a:cs typeface="Helvetica Neue"/>
              </a:rPr>
              <a:t>A financial system resilient to criminal abuse</a:t>
            </a:r>
          </a:p>
          <a:p>
            <a:pPr defTabSz="650197" rtl="0">
              <a:lnSpc>
                <a:spcPct val="150000"/>
              </a:lnSpc>
            </a:pPr>
            <a:endParaRPr lang="en-US" sz="2600" kern="1200" dirty="0">
              <a:solidFill>
                <a:prstClr val="white"/>
              </a:solidFill>
              <a:latin typeface="Helvetica Neue"/>
              <a:ea typeface="+mn-ea"/>
              <a:cs typeface="Helvetica Neue"/>
            </a:endParaRPr>
          </a:p>
          <a:p>
            <a:pPr defTabSz="650197" rtl="0">
              <a:spcBef>
                <a:spcPts val="853"/>
              </a:spcBef>
            </a:pPr>
            <a:r>
              <a:rPr lang="en-US" sz="4000" kern="1200" dirty="0">
                <a:solidFill>
                  <a:prstClr val="white"/>
                </a:solidFill>
                <a:latin typeface="Helvetica Neue Thin"/>
                <a:ea typeface="+mn-ea"/>
                <a:cs typeface="Helvetica Neue Thin"/>
              </a:rPr>
              <a:t>clarity </a:t>
            </a:r>
            <a:r>
              <a:rPr lang="en-US" sz="4000" kern="1200" dirty="0">
                <a:solidFill>
                  <a:prstClr val="white"/>
                </a:solidFill>
                <a:latin typeface="Wingdings"/>
                <a:ea typeface="Wingdings"/>
                <a:cs typeface="Wingdings"/>
                <a:sym typeface="Wingdings"/>
              </a:rPr>
              <a:t></a:t>
            </a:r>
            <a:r>
              <a:rPr lang="en-US" sz="4000" kern="1200" dirty="0">
                <a:solidFill>
                  <a:prstClr val="white"/>
                </a:solidFill>
                <a:latin typeface="Helvetica Neue Thin"/>
                <a:ea typeface="+mn-ea"/>
                <a:cs typeface="Helvetica Neue Thin"/>
              </a:rPr>
              <a:t> certainty </a:t>
            </a:r>
            <a:r>
              <a:rPr lang="en-US" sz="4000" kern="1200" dirty="0">
                <a:solidFill>
                  <a:prstClr val="white"/>
                </a:solidFill>
                <a:latin typeface="Wingdings"/>
                <a:ea typeface="Wingdings"/>
                <a:cs typeface="Wingdings"/>
                <a:sym typeface="Wingdings"/>
              </a:rPr>
              <a:t></a:t>
            </a:r>
            <a:r>
              <a:rPr lang="en-US" sz="4000" kern="1200" dirty="0">
                <a:solidFill>
                  <a:prstClr val="white"/>
                </a:solidFill>
                <a:latin typeface="Helvetica Neue Thin"/>
                <a:ea typeface="+mn-ea"/>
                <a:cs typeface="Helvetica Neue Thin"/>
              </a:rPr>
              <a:t> integrity </a:t>
            </a:r>
            <a:r>
              <a:rPr lang="en-US" sz="4000" kern="1200" dirty="0">
                <a:solidFill>
                  <a:prstClr val="white"/>
                </a:solidFill>
                <a:latin typeface="Wingdings"/>
                <a:ea typeface="Wingdings"/>
                <a:cs typeface="Wingdings"/>
                <a:sym typeface="Wingdings"/>
              </a:rPr>
              <a:t></a:t>
            </a:r>
            <a:r>
              <a:rPr lang="en-US" sz="4000" kern="1200" dirty="0">
                <a:solidFill>
                  <a:prstClr val="white"/>
                </a:solidFill>
                <a:latin typeface="Helvetica Neue Thin"/>
                <a:ea typeface="+mn-ea"/>
                <a:cs typeface="Helvetica Neue Thin"/>
              </a:rPr>
              <a:t> trust</a:t>
            </a:r>
          </a:p>
        </p:txBody>
      </p:sp>
      <p:sp>
        <p:nvSpPr>
          <p:cNvPr id="5" name="Rectangle 4"/>
          <p:cNvSpPr/>
          <p:nvPr/>
        </p:nvSpPr>
        <p:spPr>
          <a:xfrm>
            <a:off x="597922" y="5440307"/>
            <a:ext cx="11808956" cy="2232405"/>
          </a:xfrm>
          <a:prstGeom prst="rect">
            <a:avLst/>
          </a:prstGeom>
        </p:spPr>
        <p:txBody>
          <a:bodyPr wrap="square" lIns="130039" tIns="65020" rIns="130039" bIns="65020">
            <a:spAutoFit/>
          </a:bodyPr>
          <a:lstStyle/>
          <a:p>
            <a:pPr algn="just" defTabSz="650197" rtl="0"/>
            <a:r>
              <a:rPr lang="en-US" sz="3400" kern="1200" dirty="0">
                <a:solidFill>
                  <a:prstClr val="white"/>
                </a:solidFill>
                <a:latin typeface="Helvetica Neue Thin"/>
                <a:ea typeface="+mn-ea"/>
                <a:cs typeface="Helvetica Neue Thin"/>
              </a:rPr>
              <a:t>a regulated </a:t>
            </a:r>
            <a:r>
              <a:rPr lang="en-US" sz="3400" b="1" kern="1200" dirty="0">
                <a:solidFill>
                  <a:prstClr val="white"/>
                </a:solidFill>
                <a:latin typeface="Helvetica Neue Medium"/>
                <a:ea typeface="+mn-ea"/>
                <a:cs typeface="Helvetica Neue Medium"/>
              </a:rPr>
              <a:t>community</a:t>
            </a:r>
            <a:r>
              <a:rPr lang="en-US" sz="3400" kern="1200" dirty="0">
                <a:solidFill>
                  <a:prstClr val="white"/>
                </a:solidFill>
                <a:latin typeface="Helvetica Neue Thin"/>
                <a:ea typeface="+mn-ea"/>
                <a:cs typeface="Helvetica Neue Thin"/>
              </a:rPr>
              <a:t> that is </a:t>
            </a:r>
            <a:r>
              <a:rPr lang="en-US" sz="3400" b="1" kern="1200" dirty="0">
                <a:solidFill>
                  <a:srgbClr val="9ABFCE"/>
                </a:solidFill>
                <a:latin typeface="Segoe UI" panose="020B0502040204020203" pitchFamily="34" charset="0"/>
                <a:ea typeface="Segoe UI" panose="020B0502040204020203" pitchFamily="34" charset="0"/>
                <a:cs typeface="Segoe UI" panose="020B0502040204020203" pitchFamily="34" charset="0"/>
              </a:rPr>
              <a:t>collaborative, knowledgeable, vigilant</a:t>
            </a:r>
            <a:r>
              <a:rPr lang="en-US" sz="3400" kern="1200" dirty="0">
                <a:solidFill>
                  <a:prstClr val="white"/>
                </a:solidFill>
                <a:latin typeface="Helvetica Neue Thin"/>
                <a:ea typeface="+mn-ea"/>
                <a:cs typeface="Helvetica Neue Thin"/>
              </a:rPr>
              <a:t>, </a:t>
            </a:r>
            <a:r>
              <a:rPr lang="en-US" sz="3400" b="1" kern="1200" dirty="0">
                <a:solidFill>
                  <a:srgbClr val="9ABFCE"/>
                </a:solidFill>
                <a:latin typeface="Segoe UI" panose="020B0502040204020203" pitchFamily="34" charset="0"/>
                <a:ea typeface="Segoe UI" panose="020B0502040204020203" pitchFamily="34" charset="0"/>
                <a:cs typeface="Segoe UI" panose="020B0502040204020203" pitchFamily="34" charset="0"/>
              </a:rPr>
              <a:t>engaged and capable </a:t>
            </a:r>
            <a:r>
              <a:rPr lang="en-US" sz="3400" kern="1200" dirty="0">
                <a:solidFill>
                  <a:prstClr val="white"/>
                </a:solidFill>
                <a:latin typeface="Helvetica Neue Thin"/>
                <a:ea typeface="+mn-ea"/>
                <a:cs typeface="Helvetica Neue Thin"/>
              </a:rPr>
              <a:t>of </a:t>
            </a:r>
            <a:r>
              <a:rPr lang="en-US" sz="3400" b="1" kern="1200" dirty="0">
                <a:solidFill>
                  <a:srgbClr val="9ABFCE"/>
                </a:solidFill>
                <a:latin typeface="Segoe UI" panose="020B0502040204020203" pitchFamily="34" charset="0"/>
                <a:ea typeface="Segoe UI" panose="020B0502040204020203" pitchFamily="34" charset="0"/>
                <a:cs typeface="Segoe UI" panose="020B0502040204020203" pitchFamily="34" charset="0"/>
              </a:rPr>
              <a:t>preventing, detecting </a:t>
            </a:r>
            <a:r>
              <a:rPr lang="en-US" sz="3400" b="1" kern="1200" dirty="0">
                <a:solidFill>
                  <a:prstClr val="white"/>
                </a:solidFill>
                <a:latin typeface="Segoe UI" panose="020B0502040204020203" pitchFamily="34" charset="0"/>
                <a:ea typeface="Segoe UI" panose="020B0502040204020203" pitchFamily="34" charset="0"/>
                <a:cs typeface="Segoe UI" panose="020B0502040204020203" pitchFamily="34" charset="0"/>
              </a:rPr>
              <a:t>and</a:t>
            </a:r>
            <a:r>
              <a:rPr lang="en-US" sz="3400" b="1" kern="1200" dirty="0">
                <a:solidFill>
                  <a:srgbClr val="9ABFCE"/>
                </a:solidFill>
                <a:latin typeface="Segoe UI" panose="020B0502040204020203" pitchFamily="34" charset="0"/>
                <a:ea typeface="Segoe UI" panose="020B0502040204020203" pitchFamily="34" charset="0"/>
                <a:cs typeface="Segoe UI" panose="020B0502040204020203" pitchFamily="34" charset="0"/>
              </a:rPr>
              <a:t> responding</a:t>
            </a:r>
            <a:r>
              <a:rPr lang="en-US" sz="3400" kern="1200" dirty="0">
                <a:solidFill>
                  <a:prstClr val="white"/>
                </a:solidFill>
                <a:latin typeface="Helvetica Neue Thin"/>
                <a:ea typeface="+mn-ea"/>
                <a:cs typeface="Helvetica Neue Thin"/>
              </a:rPr>
              <a:t> to threats of criminal abuse and exploitation </a:t>
            </a:r>
          </a:p>
        </p:txBody>
      </p:sp>
      <p:sp>
        <p:nvSpPr>
          <p:cNvPr id="14" name="TextBox 13"/>
          <p:cNvSpPr txBox="1"/>
          <p:nvPr/>
        </p:nvSpPr>
        <p:spPr>
          <a:xfrm>
            <a:off x="3135837" y="985170"/>
            <a:ext cx="9093238" cy="1239306"/>
          </a:xfrm>
          <a:prstGeom prst="rect">
            <a:avLst/>
          </a:prstGeom>
          <a:noFill/>
        </p:spPr>
        <p:txBody>
          <a:bodyPr wrap="square" lIns="130039" tIns="65020" rIns="130039" bIns="65020" rtlCol="0">
            <a:spAutoFit/>
          </a:bodyPr>
          <a:lstStyle/>
          <a:p>
            <a:pPr algn="r" defTabSz="650197" rtl="0"/>
            <a:r>
              <a:rPr lang="en-AU" b="1" kern="1200" dirty="0">
                <a:solidFill>
                  <a:prstClr val="white"/>
                </a:solidFill>
                <a:latin typeface="Segoe UI" panose="020B0502040204020203" pitchFamily="34" charset="0"/>
                <a:ea typeface="Segoe UI" panose="020B0502040204020203" pitchFamily="34" charset="0"/>
                <a:cs typeface="Segoe UI" panose="020B0502040204020203" pitchFamily="34" charset="0"/>
              </a:rPr>
              <a:t>SMARTER REGULATION</a:t>
            </a:r>
          </a:p>
          <a:p>
            <a:pPr algn="r" defTabSz="650197" rtl="0"/>
            <a:r>
              <a:rPr lang="en-AU" b="1" kern="1200" dirty="0">
                <a:solidFill>
                  <a:srgbClr val="9ABFCE"/>
                </a:solidFill>
                <a:latin typeface="Segoe UI" panose="020B0502040204020203" pitchFamily="34" charset="0"/>
                <a:ea typeface="Segoe UI" panose="020B0502040204020203" pitchFamily="34" charset="0"/>
                <a:cs typeface="Segoe UI" panose="020B0502040204020203" pitchFamily="34" charset="0"/>
              </a:rPr>
              <a:t>VISION</a:t>
            </a:r>
            <a:endParaRPr lang="en-AU" b="1" kern="1200"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2" descr="C:\Users\atuohy\AppData\Local\Microsoft\Windows\Temporary Internet Files\Content.Outlook\70XQMYQ2\FintelAlliance-RGB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7488" y="7666956"/>
            <a:ext cx="2406756" cy="173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440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825" y="2438407"/>
            <a:ext cx="12759977" cy="687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39435" y="985170"/>
            <a:ext cx="9093238" cy="685308"/>
          </a:xfrm>
          <a:prstGeom prst="rect">
            <a:avLst/>
          </a:prstGeom>
          <a:noFill/>
        </p:spPr>
        <p:txBody>
          <a:bodyPr wrap="square" lIns="130039" tIns="65020" rIns="130039" bIns="65020" rtlCol="0">
            <a:spAutoFit/>
          </a:bodyPr>
          <a:lstStyle/>
          <a:p>
            <a:pPr algn="r" defTabSz="650197" rtl="0"/>
            <a:r>
              <a:rPr lang="en-AU" b="1" kern="1200" dirty="0">
                <a:solidFill>
                  <a:prstClr val="white"/>
                </a:solidFill>
                <a:latin typeface="Segoe UI" panose="020B0502040204020203" pitchFamily="34" charset="0"/>
                <a:ea typeface="Segoe UI" panose="020B0502040204020203" pitchFamily="34" charset="0"/>
                <a:cs typeface="Segoe UI" panose="020B0502040204020203" pitchFamily="34" charset="0"/>
              </a:rPr>
              <a:t>SEGMENTATION</a:t>
            </a:r>
          </a:p>
        </p:txBody>
      </p:sp>
    </p:spTree>
    <p:extLst>
      <p:ext uri="{BB962C8B-B14F-4D97-AF65-F5344CB8AC3E}">
        <p14:creationId xmlns:p14="http://schemas.microsoft.com/office/powerpoint/2010/main" val="10409240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7660" y="825715"/>
            <a:ext cx="9545116" cy="2495041"/>
          </a:xfrm>
          <a:prstGeom prst="rect">
            <a:avLst/>
          </a:prstGeom>
          <a:noFill/>
        </p:spPr>
        <p:txBody>
          <a:bodyPr wrap="square" lIns="130039" tIns="65020" rIns="130039" bIns="65020" rtlCol="0">
            <a:spAutoFit/>
          </a:bodyPr>
          <a:lstStyle/>
          <a:p>
            <a:pPr defTabSz="650197" rtl="0"/>
            <a:r>
              <a:rPr lang="en-AU" sz="7700" kern="1200" dirty="0">
                <a:solidFill>
                  <a:prstClr val="white">
                    <a:lumMod val="95000"/>
                  </a:prstClr>
                </a:solidFill>
                <a:latin typeface="Calibri" panose="020F0502020204030204"/>
                <a:ea typeface="+mn-ea"/>
                <a:cs typeface="Helvetica Neue"/>
              </a:rPr>
              <a:t>Overview of Risk Model</a:t>
            </a:r>
          </a:p>
        </p:txBody>
      </p:sp>
      <p:pic>
        <p:nvPicPr>
          <p:cNvPr id="3" name="Picture 2" descr="RISK-MODEL-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85767"/>
            <a:ext cx="12995772" cy="2603402"/>
          </a:xfrm>
          <a:prstGeom prst="rect">
            <a:avLst/>
          </a:prstGeom>
        </p:spPr>
      </p:pic>
    </p:spTree>
    <p:extLst>
      <p:ext uri="{BB962C8B-B14F-4D97-AF65-F5344CB8AC3E}">
        <p14:creationId xmlns:p14="http://schemas.microsoft.com/office/powerpoint/2010/main" val="25821576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571771"/>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23113" y="3143644"/>
            <a:ext cx="10813328" cy="2817707"/>
          </a:xfrm>
        </p:spPr>
        <p:txBody>
          <a:bodyPr/>
          <a:lstStyle/>
          <a:p>
            <a:pPr algn="ctr"/>
            <a:r>
              <a:rPr lang="en-AU" dirty="0" smtClean="0"/>
              <a:t>Brett Watson</a:t>
            </a:r>
          </a:p>
          <a:p>
            <a:pPr algn="ctr"/>
            <a:r>
              <a:rPr lang="en-AU" dirty="0" smtClean="0"/>
              <a:t>OAIC</a:t>
            </a:r>
          </a:p>
          <a:p>
            <a:pPr lvl="1"/>
            <a:endParaRPr lang="en-AU" dirty="0"/>
          </a:p>
        </p:txBody>
      </p:sp>
    </p:spTree>
    <p:extLst>
      <p:ext uri="{BB962C8B-B14F-4D97-AF65-F5344CB8AC3E}">
        <p14:creationId xmlns:p14="http://schemas.microsoft.com/office/powerpoint/2010/main" val="32713821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861" y="897492"/>
            <a:ext cx="10327213" cy="818427"/>
          </a:xfrm>
        </p:spPr>
        <p:txBody>
          <a:bodyPr/>
          <a:lstStyle/>
          <a:p>
            <a:r>
              <a:rPr lang="en-AU" dirty="0" smtClean="0"/>
              <a:t>Overview</a:t>
            </a:r>
            <a:endParaRPr lang="en-AU" dirty="0"/>
          </a:p>
        </p:txBody>
      </p:sp>
      <p:sp>
        <p:nvSpPr>
          <p:cNvPr id="3" name="Content Placeholder 2"/>
          <p:cNvSpPr>
            <a:spLocks noGrp="1"/>
          </p:cNvSpPr>
          <p:nvPr>
            <p:ph idx="1"/>
          </p:nvPr>
        </p:nvSpPr>
        <p:spPr>
          <a:xfrm>
            <a:off x="1422861" y="2009947"/>
            <a:ext cx="10327213" cy="4879694"/>
          </a:xfrm>
        </p:spPr>
        <p:txBody>
          <a:bodyPr/>
          <a:lstStyle/>
          <a:p>
            <a:pPr lvl="1">
              <a:spcBef>
                <a:spcPts val="1138"/>
              </a:spcBef>
              <a:spcAft>
                <a:spcPts val="1138"/>
              </a:spcAft>
            </a:pPr>
            <a:endParaRPr lang="en-AU" dirty="0" smtClean="0"/>
          </a:p>
          <a:p>
            <a:pPr lvl="1">
              <a:spcBef>
                <a:spcPts val="1138"/>
              </a:spcBef>
              <a:spcAft>
                <a:spcPts val="1138"/>
              </a:spcAft>
            </a:pPr>
            <a:r>
              <a:rPr lang="en-AU" dirty="0" smtClean="0"/>
              <a:t>Privacy – why you should care</a:t>
            </a:r>
          </a:p>
          <a:p>
            <a:pPr lvl="1">
              <a:spcBef>
                <a:spcPts val="1138"/>
              </a:spcBef>
              <a:spcAft>
                <a:spcPts val="1138"/>
              </a:spcAft>
            </a:pPr>
            <a:r>
              <a:rPr lang="en-AU" dirty="0" smtClean="0"/>
              <a:t>How to do a Privacy Impact Assessment</a:t>
            </a:r>
          </a:p>
        </p:txBody>
      </p:sp>
    </p:spTree>
    <p:extLst>
      <p:ext uri="{BB962C8B-B14F-4D97-AF65-F5344CB8AC3E}">
        <p14:creationId xmlns:p14="http://schemas.microsoft.com/office/powerpoint/2010/main" val="29469807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861" y="897492"/>
            <a:ext cx="10327213" cy="818427"/>
          </a:xfrm>
        </p:spPr>
        <p:txBody>
          <a:bodyPr/>
          <a:lstStyle/>
          <a:p>
            <a:r>
              <a:rPr lang="en-AU" dirty="0" smtClean="0"/>
              <a:t>Why privacy?</a:t>
            </a:r>
            <a:endParaRPr lang="en-AU" dirty="0"/>
          </a:p>
        </p:txBody>
      </p:sp>
      <p:sp>
        <p:nvSpPr>
          <p:cNvPr id="3" name="Content Placeholder 2"/>
          <p:cNvSpPr>
            <a:spLocks noGrp="1"/>
          </p:cNvSpPr>
          <p:nvPr>
            <p:ph idx="1"/>
          </p:nvPr>
        </p:nvSpPr>
        <p:spPr>
          <a:xfrm>
            <a:off x="1422861" y="2009947"/>
            <a:ext cx="10327213" cy="4879694"/>
          </a:xfrm>
        </p:spPr>
        <p:txBody>
          <a:bodyPr/>
          <a:lstStyle/>
          <a:p>
            <a:pPr lvl="1">
              <a:spcBef>
                <a:spcPts val="1138"/>
              </a:spcBef>
              <a:spcAft>
                <a:spcPts val="1138"/>
              </a:spcAft>
            </a:pPr>
            <a:endParaRPr lang="en-AU" dirty="0" smtClean="0"/>
          </a:p>
          <a:p>
            <a:pPr lvl="1">
              <a:spcBef>
                <a:spcPts val="1138"/>
              </a:spcBef>
              <a:spcAft>
                <a:spcPts val="1138"/>
              </a:spcAft>
            </a:pPr>
            <a:r>
              <a:rPr lang="en-AU" dirty="0"/>
              <a:t>Is my business regulated?</a:t>
            </a:r>
          </a:p>
          <a:p>
            <a:pPr lvl="1">
              <a:spcBef>
                <a:spcPts val="1138"/>
              </a:spcBef>
              <a:spcAft>
                <a:spcPts val="1138"/>
              </a:spcAft>
            </a:pPr>
            <a:r>
              <a:rPr lang="en-AU" dirty="0" smtClean="0"/>
              <a:t>Good </a:t>
            </a:r>
            <a:r>
              <a:rPr lang="en-AU" dirty="0"/>
              <a:t>data handling practice drives commercial success </a:t>
            </a:r>
          </a:p>
          <a:p>
            <a:pPr lvl="1">
              <a:spcBef>
                <a:spcPts val="1138"/>
              </a:spcBef>
              <a:spcAft>
                <a:spcPts val="1138"/>
              </a:spcAft>
            </a:pPr>
            <a:r>
              <a:rPr lang="en-AU" dirty="0"/>
              <a:t>Build consumer </a:t>
            </a:r>
            <a:r>
              <a:rPr lang="en-AU" dirty="0" smtClean="0"/>
              <a:t>trust</a:t>
            </a:r>
            <a:endParaRPr lang="en-AU" dirty="0"/>
          </a:p>
          <a:p>
            <a:pPr lvl="1">
              <a:spcBef>
                <a:spcPts val="1138"/>
              </a:spcBef>
              <a:spcAft>
                <a:spcPts val="1138"/>
              </a:spcAft>
            </a:pPr>
            <a:r>
              <a:rPr lang="en-AU" dirty="0"/>
              <a:t>Avoid reputational damage and added costs</a:t>
            </a:r>
          </a:p>
        </p:txBody>
      </p:sp>
    </p:spTree>
    <p:extLst>
      <p:ext uri="{BB962C8B-B14F-4D97-AF65-F5344CB8AC3E}">
        <p14:creationId xmlns:p14="http://schemas.microsoft.com/office/powerpoint/2010/main" val="2587131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normAutofit/>
          </a:bodyPr>
          <a:lstStyle>
            <a:lvl1pPr>
              <a:defRPr>
                <a:solidFill>
                  <a:srgbClr val="6E55A3"/>
                </a:solidFill>
              </a:defRPr>
            </a:lvl1pPr>
          </a:lstStyle>
          <a:p>
            <a:pPr lvl="0" algn="l">
              <a:defRPr sz="1800" cap="none">
                <a:solidFill>
                  <a:srgbClr val="000000"/>
                </a:solidFill>
              </a:defRPr>
            </a:pPr>
            <a:r>
              <a:rPr lang="en-AU" sz="4400" cap="none" dirty="0">
                <a:solidFill>
                  <a:schemeClr val="accent6">
                    <a:lumMod val="75000"/>
                  </a:schemeClr>
                </a:solidFill>
              </a:rPr>
              <a:t>Australia’s financial regulatory </a:t>
            </a:r>
            <a:r>
              <a:rPr lang="en-AU" sz="4400" cap="none" dirty="0" smtClean="0">
                <a:solidFill>
                  <a:schemeClr val="accent6">
                    <a:lumMod val="75000"/>
                  </a:schemeClr>
                </a:solidFill>
              </a:rPr>
              <a:t>framework</a:t>
            </a:r>
            <a:endParaRPr sz="4400" cap="none" dirty="0">
              <a:solidFill>
                <a:schemeClr val="accent6">
                  <a:lumMod val="75000"/>
                </a:schemeClr>
              </a:solidFill>
            </a:endParaRPr>
          </a:p>
        </p:txBody>
      </p:sp>
      <p:sp>
        <p:nvSpPr>
          <p:cNvPr id="49" name="Shape 49"/>
          <p:cNvSpPr>
            <a:spLocks noGrp="1"/>
          </p:cNvSpPr>
          <p:nvPr>
            <p:ph type="body" idx="1"/>
          </p:nvPr>
        </p:nvSpPr>
        <p:spPr>
          <a:xfrm>
            <a:off x="952501" y="2716560"/>
            <a:ext cx="11099800" cy="5184576"/>
          </a:xfrm>
          <a:prstGeom prst="rect">
            <a:avLst/>
          </a:prstGeom>
        </p:spPr>
        <p:txBody>
          <a:bodyPr anchor="t">
            <a:noAutofit/>
          </a:bodyPr>
          <a:lstStyle/>
          <a:p>
            <a:pPr marL="0" indent="0">
              <a:spcBef>
                <a:spcPts val="3600"/>
              </a:spcBef>
              <a:spcAft>
                <a:spcPts val="1801"/>
              </a:spcAft>
              <a:buNone/>
            </a:pPr>
            <a:endParaRPr lang="en-AU" sz="3600" b="0" dirty="0"/>
          </a:p>
        </p:txBody>
      </p:sp>
      <p:pic>
        <p:nvPicPr>
          <p:cNvPr id="50" name="ASIClogo-sqversion-RGB-400px-72dpi-filtered.png"/>
          <p:cNvPicPr/>
          <p:nvPr/>
        </p:nvPicPr>
        <p:blipFill>
          <a:blip r:embed="rId3">
            <a:extLst/>
          </a:blip>
          <a:srcRect/>
          <a:stretch>
            <a:fillRect/>
          </a:stretch>
        </p:blipFill>
        <p:spPr>
          <a:xfrm>
            <a:off x="952501" y="8247295"/>
            <a:ext cx="1583128" cy="922173"/>
          </a:xfrm>
          <a:prstGeom prst="rect">
            <a:avLst/>
          </a:prstGeom>
          <a:ln w="12700">
            <a:miter lim="400000"/>
          </a:ln>
        </p:spPr>
      </p:pic>
      <p:sp>
        <p:nvSpPr>
          <p:cNvPr id="52" name="Shape 52"/>
          <p:cNvSpPr/>
          <p:nvPr/>
        </p:nvSpPr>
        <p:spPr>
          <a:xfrm>
            <a:off x="-1" y="9578844"/>
            <a:ext cx="13004801" cy="174758"/>
          </a:xfrm>
          <a:prstGeom prst="rect">
            <a:avLst/>
          </a:prstGeom>
          <a:gradFill>
            <a:gsLst>
              <a:gs pos="0">
                <a:srgbClr val="3F3062"/>
              </a:gs>
              <a:gs pos="100000">
                <a:srgbClr val="6E55A3"/>
              </a:gs>
            </a:gsLst>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dirty="0"/>
          </a:p>
        </p:txBody>
      </p:sp>
      <p:pic>
        <p:nvPicPr>
          <p:cNvPr id="7" name="Picture 2" descr="F:\Innovation Hub\Innovation-Hub-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383" y="8189168"/>
            <a:ext cx="2699918" cy="9221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1" y="2176086"/>
            <a:ext cx="11099800" cy="6071209"/>
          </a:xfrm>
          <a:prstGeom prst="rect">
            <a:avLst/>
          </a:prstGeom>
        </p:spPr>
      </p:pic>
    </p:spTree>
    <p:extLst>
      <p:ext uri="{BB962C8B-B14F-4D97-AF65-F5344CB8AC3E}">
        <p14:creationId xmlns:p14="http://schemas.microsoft.com/office/powerpoint/2010/main" val="2580985053"/>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74" y="415029"/>
            <a:ext cx="10327213" cy="818427"/>
          </a:xfrm>
        </p:spPr>
        <p:txBody>
          <a:bodyPr/>
          <a:lstStyle/>
          <a:p>
            <a:r>
              <a:rPr lang="en-AU" dirty="0" smtClean="0"/>
              <a:t>What the community thinks</a:t>
            </a:r>
            <a:endParaRPr lang="en-AU" dirty="0"/>
          </a:p>
        </p:txBody>
      </p:sp>
      <p:sp>
        <p:nvSpPr>
          <p:cNvPr id="3" name="Content Placeholder 2"/>
          <p:cNvSpPr>
            <a:spLocks noGrp="1"/>
          </p:cNvSpPr>
          <p:nvPr>
            <p:ph idx="1"/>
          </p:nvPr>
        </p:nvSpPr>
        <p:spPr>
          <a:xfrm>
            <a:off x="5296283" y="1984368"/>
            <a:ext cx="6271608" cy="1638203"/>
          </a:xfrm>
        </p:spPr>
        <p:txBody>
          <a:bodyPr/>
          <a:lstStyle/>
          <a:p>
            <a:pPr marL="0" lvl="1" indent="0">
              <a:spcBef>
                <a:spcPts val="1138"/>
              </a:spcBef>
              <a:spcAft>
                <a:spcPts val="1138"/>
              </a:spcAft>
              <a:buNone/>
            </a:pPr>
            <a:r>
              <a:rPr lang="en-AU" dirty="0"/>
              <a:t>People believe online services are the greatest privacy risk to the community</a:t>
            </a:r>
          </a:p>
        </p:txBody>
      </p:sp>
      <p:pic>
        <p:nvPicPr>
          <p:cNvPr id="4" name="Picture 3"/>
          <p:cNvPicPr>
            <a:picLocks noChangeAspect="1"/>
          </p:cNvPicPr>
          <p:nvPr/>
        </p:nvPicPr>
        <p:blipFill>
          <a:blip r:embed="rId3"/>
          <a:stretch>
            <a:fillRect/>
          </a:stretch>
        </p:blipFill>
        <p:spPr>
          <a:xfrm>
            <a:off x="964662" y="1097202"/>
            <a:ext cx="3890957" cy="3643140"/>
          </a:xfrm>
          <a:prstGeom prst="rect">
            <a:avLst/>
          </a:prstGeom>
        </p:spPr>
      </p:pic>
      <p:sp>
        <p:nvSpPr>
          <p:cNvPr id="5" name="Content Placeholder 2"/>
          <p:cNvSpPr txBox="1">
            <a:spLocks/>
          </p:cNvSpPr>
          <p:nvPr/>
        </p:nvSpPr>
        <p:spPr>
          <a:xfrm>
            <a:off x="973146" y="4740342"/>
            <a:ext cx="11365689" cy="614326"/>
          </a:xfrm>
          <a:prstGeom prst="rect">
            <a:avLst/>
          </a:prstGeom>
        </p:spPr>
        <p:txBody>
          <a:bodyPr vert="horz" lIns="0" tIns="0" rIns="0" bIns="0" rtlCol="0">
            <a:noAutofit/>
          </a:bodyPr>
          <a:lstStyle>
            <a:lvl1pPr marL="0" indent="0" algn="l" defTabSz="914447" rtl="0" eaLnBrk="1" latinLnBrk="0" hangingPunct="1">
              <a:lnSpc>
                <a:spcPts val="2900"/>
              </a:lnSpc>
              <a:spcBef>
                <a:spcPts val="1134"/>
              </a:spcBef>
              <a:spcAft>
                <a:spcPts val="850"/>
              </a:spcAft>
              <a:buFont typeface="Arial" pitchFamily="34" charset="0"/>
              <a:buNone/>
              <a:defRPr sz="2500" kern="1200" baseline="0">
                <a:solidFill>
                  <a:schemeClr val="tx1"/>
                </a:solidFill>
                <a:latin typeface="+mn-lt"/>
                <a:ea typeface="+mn-ea"/>
                <a:cs typeface="Arial" pitchFamily="34" charset="0"/>
              </a:defRPr>
            </a:lvl1pPr>
            <a:lvl2pPr marL="288000" indent="-288000" algn="l" defTabSz="914447" rtl="0" eaLnBrk="1" latinLnBrk="0" hangingPunct="1">
              <a:lnSpc>
                <a:spcPts val="2900"/>
              </a:lnSpc>
              <a:spcBef>
                <a:spcPts val="1134"/>
              </a:spcBef>
              <a:spcAft>
                <a:spcPts val="850"/>
              </a:spcAft>
              <a:buSzPct val="100000"/>
              <a:buFont typeface="Optus Voice Bold" pitchFamily="66" charset="0"/>
              <a:buChar char="•"/>
              <a:defRPr sz="2500" kern="1200">
                <a:solidFill>
                  <a:schemeClr val="tx1"/>
                </a:solidFill>
                <a:latin typeface="+mn-lt"/>
                <a:ea typeface="+mn-ea"/>
                <a:cs typeface="Arial" pitchFamily="34" charset="0"/>
              </a:defRPr>
            </a:lvl2pPr>
            <a:lvl3pPr marL="576000" indent="-288000" algn="l" defTabSz="914447" rtl="0" eaLnBrk="1" latinLnBrk="0" hangingPunct="1">
              <a:lnSpc>
                <a:spcPts val="2900"/>
              </a:lnSpc>
              <a:spcBef>
                <a:spcPts val="1134"/>
              </a:spcBef>
              <a:spcAft>
                <a:spcPts val="850"/>
              </a:spcAft>
              <a:buFont typeface="Optus Voice Bold" pitchFamily="66" charset="0"/>
              <a:buChar char="•"/>
              <a:defRPr sz="2500" kern="1200">
                <a:solidFill>
                  <a:schemeClr val="tx1"/>
                </a:solidFill>
                <a:latin typeface="+mn-lt"/>
                <a:ea typeface="+mn-ea"/>
                <a:cs typeface="Arial" pitchFamily="34" charset="0"/>
              </a:defRPr>
            </a:lvl3pPr>
            <a:lvl4pPr marL="864000" indent="-288000" algn="l" defTabSz="914447" rtl="0" eaLnBrk="1" latinLnBrk="0" hangingPunct="1">
              <a:lnSpc>
                <a:spcPts val="2900"/>
              </a:lnSpc>
              <a:spcBef>
                <a:spcPts val="1134"/>
              </a:spcBef>
              <a:spcAft>
                <a:spcPts val="850"/>
              </a:spcAft>
              <a:buFont typeface="Optus Voice Bold" pitchFamily="66" charset="0"/>
              <a:buChar char="•"/>
              <a:defRPr sz="2500" kern="1200">
                <a:solidFill>
                  <a:schemeClr val="tx1"/>
                </a:solidFill>
                <a:latin typeface="+mn-lt"/>
                <a:ea typeface="+mn-ea"/>
                <a:cs typeface="Arial" pitchFamily="34" charset="0"/>
              </a:defRPr>
            </a:lvl4pPr>
            <a:lvl5pPr marL="1152000" indent="-288000" algn="l" defTabSz="914447" rtl="0" eaLnBrk="1" latinLnBrk="0" hangingPunct="1">
              <a:lnSpc>
                <a:spcPts val="2900"/>
              </a:lnSpc>
              <a:spcBef>
                <a:spcPts val="1134"/>
              </a:spcBef>
              <a:spcAft>
                <a:spcPts val="850"/>
              </a:spcAft>
              <a:buFont typeface="Optus Voice Bold" pitchFamily="66" charset="0"/>
              <a:buChar char="•"/>
              <a:defRPr sz="2500" kern="1200" baseline="0">
                <a:solidFill>
                  <a:schemeClr val="tx1"/>
                </a:solidFill>
                <a:latin typeface="+mn-lt"/>
                <a:ea typeface="+mn-ea"/>
                <a:cs typeface="Arial" pitchFamily="34" charset="0"/>
              </a:defRPr>
            </a:lvl5pPr>
            <a:lvl6pPr marL="1440000" indent="-288000" algn="l" defTabSz="914447" rtl="0" eaLnBrk="1" latinLnBrk="0" hangingPunct="1">
              <a:lnSpc>
                <a:spcPts val="2900"/>
              </a:lnSpc>
              <a:spcBef>
                <a:spcPts val="1134"/>
              </a:spcBef>
              <a:spcAft>
                <a:spcPts val="850"/>
              </a:spcAft>
              <a:buFont typeface="Optus Voice Bold" pitchFamily="66" charset="0"/>
              <a:buChar char="•"/>
              <a:defRPr sz="2500" kern="1200">
                <a:solidFill>
                  <a:schemeClr val="tx1"/>
                </a:solidFill>
                <a:latin typeface="+mn-lt"/>
                <a:ea typeface="+mn-ea"/>
                <a:cs typeface="Arial" pitchFamily="34" charset="0"/>
              </a:defRPr>
            </a:lvl6pPr>
            <a:lvl7pPr marL="1728000" indent="-288000" algn="l" defTabSz="914447" rtl="0" eaLnBrk="1" latinLnBrk="0" hangingPunct="1">
              <a:lnSpc>
                <a:spcPts val="2900"/>
              </a:lnSpc>
              <a:spcBef>
                <a:spcPts val="1134"/>
              </a:spcBef>
              <a:spcAft>
                <a:spcPts val="850"/>
              </a:spcAft>
              <a:buFont typeface="Optus Voice Bold" pitchFamily="66" charset="0"/>
              <a:buChar char="•"/>
              <a:defRPr sz="2500" kern="1200">
                <a:solidFill>
                  <a:schemeClr val="tx1"/>
                </a:solidFill>
                <a:latin typeface="+mn-lt"/>
                <a:ea typeface="+mn-ea"/>
                <a:cs typeface="Arial" pitchFamily="34" charset="0"/>
              </a:defRPr>
            </a:lvl7pPr>
            <a:lvl8pPr marL="2016000" indent="-288000" algn="l" defTabSz="914447" rtl="0" eaLnBrk="1" latinLnBrk="0" hangingPunct="1">
              <a:lnSpc>
                <a:spcPts val="2900"/>
              </a:lnSpc>
              <a:spcBef>
                <a:spcPts val="1134"/>
              </a:spcBef>
              <a:spcAft>
                <a:spcPts val="850"/>
              </a:spcAft>
              <a:buFont typeface="Optus Voice Bold" pitchFamily="66" charset="0"/>
              <a:buChar char="•"/>
              <a:defRPr sz="2500" kern="1200">
                <a:solidFill>
                  <a:schemeClr val="tx1"/>
                </a:solidFill>
                <a:latin typeface="+mn-lt"/>
                <a:ea typeface="+mn-ea"/>
                <a:cs typeface="Arial" pitchFamily="34" charset="0"/>
              </a:defRPr>
            </a:lvl8pPr>
            <a:lvl9pPr marL="2304000" indent="-288000" algn="l" defTabSz="914447" rtl="0" eaLnBrk="1" latinLnBrk="0" hangingPunct="1">
              <a:lnSpc>
                <a:spcPts val="2900"/>
              </a:lnSpc>
              <a:spcBef>
                <a:spcPts val="1134"/>
              </a:spcBef>
              <a:spcAft>
                <a:spcPts val="850"/>
              </a:spcAft>
              <a:buFont typeface="Optus Voice Bold" pitchFamily="66" charset="0"/>
              <a:buChar char="•"/>
              <a:defRPr sz="2500" kern="1200">
                <a:solidFill>
                  <a:schemeClr val="tx1"/>
                </a:solidFill>
                <a:latin typeface="+mn-lt"/>
                <a:ea typeface="+mn-ea"/>
                <a:cs typeface="Arial" pitchFamily="34" charset="0"/>
              </a:defRPr>
            </a:lvl9pPr>
          </a:lstStyle>
          <a:p>
            <a:pPr marL="0" lvl="1" indent="0" algn="ctr">
              <a:spcBef>
                <a:spcPts val="1138"/>
              </a:spcBef>
              <a:spcAft>
                <a:spcPts val="1138"/>
              </a:spcAft>
              <a:buNone/>
            </a:pPr>
            <a:r>
              <a:rPr lang="en-AU" dirty="0">
                <a:solidFill>
                  <a:prstClr val="black"/>
                </a:solidFill>
              </a:rPr>
              <a:t>When people have privacy concerns, this means…</a:t>
            </a:r>
          </a:p>
        </p:txBody>
      </p:sp>
      <p:pic>
        <p:nvPicPr>
          <p:cNvPr id="6" name="Picture 5"/>
          <p:cNvPicPr>
            <a:picLocks noChangeAspect="1"/>
          </p:cNvPicPr>
          <p:nvPr/>
        </p:nvPicPr>
        <p:blipFill>
          <a:blip r:embed="rId4"/>
          <a:stretch>
            <a:fillRect/>
          </a:stretch>
        </p:blipFill>
        <p:spPr>
          <a:xfrm>
            <a:off x="0" y="5697410"/>
            <a:ext cx="13004800" cy="4103447"/>
          </a:xfrm>
          <a:prstGeom prst="rect">
            <a:avLst/>
          </a:prstGeom>
        </p:spPr>
      </p:pic>
    </p:spTree>
    <p:extLst>
      <p:ext uri="{BB962C8B-B14F-4D97-AF65-F5344CB8AC3E}">
        <p14:creationId xmlns:p14="http://schemas.microsoft.com/office/powerpoint/2010/main" val="1392330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9824" y="2659978"/>
            <a:ext cx="4992416" cy="1639377"/>
          </a:xfrm>
          <a:prstGeom prst="rect">
            <a:avLst/>
          </a:prstGeom>
          <a:noFill/>
        </p:spPr>
        <p:txBody>
          <a:bodyPr wrap="square" lIns="130003" tIns="65001" rIns="130003" bIns="65001" rtlCol="0">
            <a:spAutoFit/>
          </a:bodyPr>
          <a:lstStyle/>
          <a:p>
            <a:pPr defTabSz="1300096" rtl="0"/>
            <a:r>
              <a:rPr lang="en-AU" kern="1200" dirty="0">
                <a:solidFill>
                  <a:prstClr val="black"/>
                </a:solidFill>
                <a:latin typeface="Calibri"/>
                <a:ea typeface="+mn-ea"/>
                <a:cs typeface="+mn-cs"/>
              </a:rPr>
              <a:t>Map the information flow</a:t>
            </a:r>
          </a:p>
          <a:p>
            <a:pPr algn="l" defTabSz="1300096" rtl="0"/>
            <a:endParaRPr lang="en-AU" sz="2600" kern="1200" dirty="0">
              <a:solidFill>
                <a:prstClr val="black"/>
              </a:solidFill>
              <a:latin typeface="Calibri"/>
              <a:ea typeface="+mn-ea"/>
              <a:cs typeface="+mn-cs"/>
            </a:endParaRPr>
          </a:p>
        </p:txBody>
      </p:sp>
      <p:sp>
        <p:nvSpPr>
          <p:cNvPr id="10" name="Title 1"/>
          <p:cNvSpPr txBox="1">
            <a:spLocks/>
          </p:cNvSpPr>
          <p:nvPr/>
        </p:nvSpPr>
        <p:spPr>
          <a:xfrm>
            <a:off x="421637" y="1393255"/>
            <a:ext cx="12035323" cy="818427"/>
          </a:xfrm>
          <a:prstGeom prst="rect">
            <a:avLst/>
          </a:prstGeom>
        </p:spPr>
        <p:txBody>
          <a:bodyPr lIns="130003" tIns="65001" rIns="130003" bIns="65001"/>
          <a:lstStyle>
            <a:lvl1pPr algn="l" defTabSz="914447" rtl="0" eaLnBrk="1" latinLnBrk="0" hangingPunct="1">
              <a:lnSpc>
                <a:spcPts val="4000"/>
              </a:lnSpc>
              <a:spcBef>
                <a:spcPct val="0"/>
              </a:spcBef>
              <a:buNone/>
              <a:defRPr sz="4000" kern="1200">
                <a:solidFill>
                  <a:schemeClr val="bg2"/>
                </a:solidFill>
                <a:latin typeface="+mj-lt"/>
                <a:ea typeface="+mj-ea"/>
                <a:cs typeface="Arial" pitchFamily="34" charset="0"/>
              </a:defRPr>
            </a:lvl1pPr>
          </a:lstStyle>
          <a:p>
            <a:pPr algn="ctr"/>
            <a:r>
              <a:rPr lang="en-AU" dirty="0" smtClean="0">
                <a:solidFill>
                  <a:srgbClr val="0079B2"/>
                </a:solidFill>
              </a:rPr>
              <a:t>Privacy Impact Assessments</a:t>
            </a:r>
          </a:p>
        </p:txBody>
      </p:sp>
      <p:pic>
        <p:nvPicPr>
          <p:cNvPr id="13" name="Picture 12" descr="Image result for cartoon mobile phone black and whit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853" y="4949149"/>
            <a:ext cx="1029368" cy="1029308"/>
          </a:xfrm>
          <a:prstGeom prst="rect">
            <a:avLst/>
          </a:prstGeom>
          <a:noFill/>
          <a:ln>
            <a:noFill/>
          </a:ln>
        </p:spPr>
      </p:pic>
      <p:pic>
        <p:nvPicPr>
          <p:cNvPr id="14" name="Picture 13" descr="https://uxfactor.files.wordpress.com/2012/12/stick-figure1.jpg?w=300"/>
          <p:cNvPicPr/>
          <p:nvPr/>
        </p:nvPicPr>
        <p:blipFill>
          <a:blip r:embed="rId4">
            <a:extLst>
              <a:ext uri="{28A0092B-C50C-407E-A947-70E740481C1C}">
                <a14:useLocalDpi xmlns:a14="http://schemas.microsoft.com/office/drawing/2010/main" val="0"/>
              </a:ext>
            </a:extLst>
          </a:blip>
          <a:srcRect/>
          <a:stretch>
            <a:fillRect/>
          </a:stretch>
        </p:blipFill>
        <p:spPr bwMode="auto">
          <a:xfrm>
            <a:off x="500764" y="4027286"/>
            <a:ext cx="3074559" cy="2992217"/>
          </a:xfrm>
          <a:prstGeom prst="rect">
            <a:avLst/>
          </a:prstGeom>
          <a:noFill/>
          <a:ln>
            <a:noFill/>
          </a:ln>
        </p:spPr>
      </p:pic>
      <p:pic>
        <p:nvPicPr>
          <p:cNvPr id="15" name="Picture 14" descr="Image result for cartoon computer black and white"/>
          <p:cNvPicPr/>
          <p:nvPr/>
        </p:nvPicPr>
        <p:blipFill>
          <a:blip r:embed="rId5">
            <a:extLst>
              <a:ext uri="{28A0092B-C50C-407E-A947-70E740481C1C}">
                <a14:useLocalDpi xmlns:a14="http://schemas.microsoft.com/office/drawing/2010/main" val="0"/>
              </a:ext>
            </a:extLst>
          </a:blip>
          <a:srcRect/>
          <a:stretch>
            <a:fillRect/>
          </a:stretch>
        </p:blipFill>
        <p:spPr bwMode="auto">
          <a:xfrm>
            <a:off x="6107207" y="4434495"/>
            <a:ext cx="2126457" cy="2126334"/>
          </a:xfrm>
          <a:prstGeom prst="rect">
            <a:avLst/>
          </a:prstGeom>
          <a:noFill/>
          <a:ln>
            <a:noFill/>
          </a:ln>
        </p:spPr>
      </p:pic>
      <p:sp>
        <p:nvSpPr>
          <p:cNvPr id="16" name="Can 15"/>
          <p:cNvSpPr/>
          <p:nvPr/>
        </p:nvSpPr>
        <p:spPr>
          <a:xfrm>
            <a:off x="9697353" y="4366777"/>
            <a:ext cx="1611773" cy="2139878"/>
          </a:xfrm>
          <a:prstGeom prst="can">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algn="l" defTabSz="1300096" rtl="0"/>
            <a:endParaRPr lang="en-AU" sz="2600" kern="1200">
              <a:solidFill>
                <a:prstClr val="white"/>
              </a:solidFill>
            </a:endParaRPr>
          </a:p>
        </p:txBody>
      </p:sp>
      <p:cxnSp>
        <p:nvCxnSpPr>
          <p:cNvPr id="17" name="Straight Arrow Connector 16"/>
          <p:cNvCxnSpPr/>
          <p:nvPr/>
        </p:nvCxnSpPr>
        <p:spPr>
          <a:xfrm flipV="1">
            <a:off x="2627219" y="5477348"/>
            <a:ext cx="1015824" cy="13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8370010" y="5463803"/>
            <a:ext cx="1015824" cy="13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4862031" y="5463803"/>
            <a:ext cx="1015824" cy="13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545056" y="3750458"/>
            <a:ext cx="11431401" cy="3583568"/>
          </a:xfrm>
          <a:prstGeom prst="rect">
            <a:avLst/>
          </a:prstGeom>
          <a:noFill/>
          <a:ln>
            <a:solidFill>
              <a:srgbClr val="218A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300096" rtl="0"/>
            <a:endParaRPr lang="en-AU" sz="2600" kern="1200" dirty="0" err="1">
              <a:solidFill>
                <a:prstClr val="white"/>
              </a:solidFill>
            </a:endParaRPr>
          </a:p>
        </p:txBody>
      </p:sp>
    </p:spTree>
    <p:extLst>
      <p:ext uri="{BB962C8B-B14F-4D97-AF65-F5344CB8AC3E}">
        <p14:creationId xmlns:p14="http://schemas.microsoft.com/office/powerpoint/2010/main" val="29780331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result for cartoon mobile phone black and whit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853" y="4909799"/>
            <a:ext cx="1029368" cy="1029308"/>
          </a:xfrm>
          <a:prstGeom prst="rect">
            <a:avLst/>
          </a:prstGeom>
          <a:noFill/>
          <a:ln>
            <a:noFill/>
          </a:ln>
        </p:spPr>
      </p:pic>
      <p:pic>
        <p:nvPicPr>
          <p:cNvPr id="14" name="Picture 13" descr="https://uxfactor.files.wordpress.com/2012/12/stick-figure1.jpg?w=300"/>
          <p:cNvPicPr/>
          <p:nvPr/>
        </p:nvPicPr>
        <p:blipFill>
          <a:blip r:embed="rId4">
            <a:extLst>
              <a:ext uri="{28A0092B-C50C-407E-A947-70E740481C1C}">
                <a14:useLocalDpi xmlns:a14="http://schemas.microsoft.com/office/drawing/2010/main" val="0"/>
              </a:ext>
            </a:extLst>
          </a:blip>
          <a:srcRect/>
          <a:stretch>
            <a:fillRect/>
          </a:stretch>
        </p:blipFill>
        <p:spPr bwMode="auto">
          <a:xfrm>
            <a:off x="500764" y="3987936"/>
            <a:ext cx="3074559" cy="2992217"/>
          </a:xfrm>
          <a:prstGeom prst="rect">
            <a:avLst/>
          </a:prstGeom>
          <a:noFill/>
          <a:ln>
            <a:noFill/>
          </a:ln>
        </p:spPr>
      </p:pic>
      <p:pic>
        <p:nvPicPr>
          <p:cNvPr id="15" name="Picture 14" descr="Image result for cartoon computer black and white"/>
          <p:cNvPicPr/>
          <p:nvPr/>
        </p:nvPicPr>
        <p:blipFill>
          <a:blip r:embed="rId5">
            <a:extLst>
              <a:ext uri="{28A0092B-C50C-407E-A947-70E740481C1C}">
                <a14:useLocalDpi xmlns:a14="http://schemas.microsoft.com/office/drawing/2010/main" val="0"/>
              </a:ext>
            </a:extLst>
          </a:blip>
          <a:srcRect/>
          <a:stretch>
            <a:fillRect/>
          </a:stretch>
        </p:blipFill>
        <p:spPr bwMode="auto">
          <a:xfrm>
            <a:off x="6107207" y="4395147"/>
            <a:ext cx="2126457" cy="2126334"/>
          </a:xfrm>
          <a:prstGeom prst="rect">
            <a:avLst/>
          </a:prstGeom>
          <a:noFill/>
          <a:ln>
            <a:noFill/>
          </a:ln>
        </p:spPr>
      </p:pic>
      <p:sp>
        <p:nvSpPr>
          <p:cNvPr id="16" name="Can 15"/>
          <p:cNvSpPr/>
          <p:nvPr/>
        </p:nvSpPr>
        <p:spPr>
          <a:xfrm>
            <a:off x="9697353" y="4327427"/>
            <a:ext cx="1611773" cy="2139878"/>
          </a:xfrm>
          <a:prstGeom prst="can">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algn="l" defTabSz="1300096" rtl="0"/>
            <a:endParaRPr lang="en-AU" sz="2600" kern="1200">
              <a:solidFill>
                <a:prstClr val="white"/>
              </a:solidFill>
            </a:endParaRPr>
          </a:p>
        </p:txBody>
      </p:sp>
      <p:cxnSp>
        <p:nvCxnSpPr>
          <p:cNvPr id="17" name="Straight Arrow Connector 16"/>
          <p:cNvCxnSpPr/>
          <p:nvPr/>
        </p:nvCxnSpPr>
        <p:spPr>
          <a:xfrm flipV="1">
            <a:off x="2627219" y="5437997"/>
            <a:ext cx="1015824" cy="13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8370010" y="5424455"/>
            <a:ext cx="1015824" cy="13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4862031" y="5424455"/>
            <a:ext cx="1015824" cy="13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Line Callout 1 11"/>
          <p:cNvSpPr/>
          <p:nvPr/>
        </p:nvSpPr>
        <p:spPr>
          <a:xfrm>
            <a:off x="2430828" y="7461853"/>
            <a:ext cx="2288989" cy="1936725"/>
          </a:xfrm>
          <a:prstGeom prst="borderCallout1">
            <a:avLst>
              <a:gd name="adj1" fmla="val 48121"/>
              <a:gd name="adj2" fmla="val -49"/>
              <a:gd name="adj3" fmla="val -56031"/>
              <a:gd name="adj4" fmla="val -21173"/>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defTabSz="1300096" rtl="0">
              <a:lnSpc>
                <a:spcPct val="107000"/>
              </a:lnSpc>
              <a:spcAft>
                <a:spcPts val="1138"/>
              </a:spcAft>
            </a:pPr>
            <a:r>
              <a:rPr lang="en-AU" sz="1700" kern="1200">
                <a:solidFill>
                  <a:srgbClr val="2E74B5"/>
                </a:solidFill>
                <a:ea typeface="Calibri" panose="020F0502020204030204" pitchFamily="34" charset="0"/>
                <a:cs typeface="Times New Roman" panose="02020603050405020304" pitchFamily="18" charset="0"/>
              </a:rPr>
              <a:t>How am I notifying the individual about the personal information </a:t>
            </a:r>
            <a:br>
              <a:rPr lang="en-AU" sz="1700" kern="1200">
                <a:solidFill>
                  <a:srgbClr val="2E74B5"/>
                </a:solidFill>
                <a:ea typeface="Calibri" panose="020F0502020204030204" pitchFamily="34" charset="0"/>
                <a:cs typeface="Times New Roman" panose="02020603050405020304" pitchFamily="18" charset="0"/>
              </a:rPr>
            </a:br>
            <a:r>
              <a:rPr lang="en-AU" sz="1700" kern="1200">
                <a:solidFill>
                  <a:srgbClr val="2E74B5"/>
                </a:solidFill>
                <a:ea typeface="Calibri" panose="020F0502020204030204" pitchFamily="34" charset="0"/>
                <a:cs typeface="Times New Roman" panose="02020603050405020304" pitchFamily="18" charset="0"/>
              </a:rPr>
              <a:t>I am collecting </a:t>
            </a:r>
            <a:br>
              <a:rPr lang="en-AU" sz="1700" kern="1200">
                <a:solidFill>
                  <a:srgbClr val="2E74B5"/>
                </a:solidFill>
                <a:ea typeface="Calibri" panose="020F0502020204030204" pitchFamily="34" charset="0"/>
                <a:cs typeface="Times New Roman" panose="02020603050405020304" pitchFamily="18" charset="0"/>
              </a:rPr>
            </a:br>
            <a:r>
              <a:rPr lang="en-AU" sz="1700" kern="1200">
                <a:solidFill>
                  <a:srgbClr val="2E74B5"/>
                </a:solidFill>
                <a:ea typeface="Calibri" panose="020F0502020204030204" pitchFamily="34" charset="0"/>
                <a:cs typeface="Times New Roman" panose="02020603050405020304" pitchFamily="18" charset="0"/>
              </a:rPr>
              <a:t>and using?</a:t>
            </a:r>
            <a:endParaRPr lang="en-AU" sz="1600" kern="1200">
              <a:solidFill>
                <a:prstClr val="white"/>
              </a:solidFill>
              <a:ea typeface="Calibri" panose="020F0502020204030204" pitchFamily="34" charset="0"/>
              <a:cs typeface="Times New Roman" panose="02020603050405020304" pitchFamily="18" charset="0"/>
            </a:endParaRPr>
          </a:p>
        </p:txBody>
      </p:sp>
      <p:sp>
        <p:nvSpPr>
          <p:cNvPr id="22" name="Line Callout 1 21"/>
          <p:cNvSpPr/>
          <p:nvPr/>
        </p:nvSpPr>
        <p:spPr>
          <a:xfrm>
            <a:off x="3202854" y="2974604"/>
            <a:ext cx="2288989" cy="1197146"/>
          </a:xfrm>
          <a:prstGeom prst="borderCallout1">
            <a:avLst>
              <a:gd name="adj1" fmla="val 100568"/>
              <a:gd name="adj2" fmla="val 47288"/>
              <a:gd name="adj3" fmla="val 153759"/>
              <a:gd name="adj4" fmla="val 46874"/>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defTabSz="1300096" rtl="0">
              <a:lnSpc>
                <a:spcPct val="107000"/>
              </a:lnSpc>
              <a:spcAft>
                <a:spcPts val="1138"/>
              </a:spcAft>
            </a:pPr>
            <a:r>
              <a:rPr lang="en-AU" sz="1700" kern="1200">
                <a:solidFill>
                  <a:srgbClr val="2E74B5"/>
                </a:solidFill>
                <a:ea typeface="Calibri" panose="020F0502020204030204" pitchFamily="34" charset="0"/>
                <a:cs typeface="Times New Roman" panose="02020603050405020304" pitchFamily="18" charset="0"/>
              </a:rPr>
              <a:t>What types of personal information am I collecting?</a:t>
            </a:r>
            <a:endParaRPr lang="en-AU" sz="1600" kern="1200">
              <a:solidFill>
                <a:prstClr val="white"/>
              </a:solidFill>
              <a:ea typeface="Calibri" panose="020F0502020204030204" pitchFamily="34" charset="0"/>
              <a:cs typeface="Times New Roman" panose="02020603050405020304" pitchFamily="18" charset="0"/>
            </a:endParaRPr>
          </a:p>
        </p:txBody>
      </p:sp>
      <p:sp>
        <p:nvSpPr>
          <p:cNvPr id="23" name="Line Callout 1 22"/>
          <p:cNvSpPr/>
          <p:nvPr/>
        </p:nvSpPr>
        <p:spPr>
          <a:xfrm>
            <a:off x="7920899" y="7497521"/>
            <a:ext cx="2288989" cy="1936725"/>
          </a:xfrm>
          <a:prstGeom prst="borderCallout1">
            <a:avLst>
              <a:gd name="adj1" fmla="val 50918"/>
              <a:gd name="adj2" fmla="val -49"/>
              <a:gd name="adj3" fmla="val -46241"/>
              <a:gd name="adj4" fmla="val -29457"/>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defTabSz="1300096" rtl="0">
              <a:lnSpc>
                <a:spcPct val="107000"/>
              </a:lnSpc>
              <a:spcAft>
                <a:spcPts val="1138"/>
              </a:spcAft>
            </a:pPr>
            <a:r>
              <a:rPr lang="en-AU" sz="1700" kern="1200">
                <a:solidFill>
                  <a:srgbClr val="2E74B5"/>
                </a:solidFill>
                <a:ea typeface="Calibri" panose="020F0502020204030204" pitchFamily="34" charset="0"/>
                <a:cs typeface="Times New Roman" panose="02020603050405020304" pitchFamily="18" charset="0"/>
              </a:rPr>
              <a:t>How do I intend to use the personal information I collect?</a:t>
            </a:r>
            <a:endParaRPr lang="en-AU" sz="1600" kern="1200">
              <a:solidFill>
                <a:prstClr val="white"/>
              </a:solidFill>
              <a:ea typeface="Calibri" panose="020F0502020204030204" pitchFamily="34" charset="0"/>
              <a:cs typeface="Times New Roman" panose="02020603050405020304" pitchFamily="18" charset="0"/>
            </a:endParaRPr>
          </a:p>
        </p:txBody>
      </p:sp>
      <p:sp>
        <p:nvSpPr>
          <p:cNvPr id="24" name="Line Callout 1 23"/>
          <p:cNvSpPr/>
          <p:nvPr/>
        </p:nvSpPr>
        <p:spPr>
          <a:xfrm>
            <a:off x="7935913" y="2570447"/>
            <a:ext cx="2288989" cy="1536890"/>
          </a:xfrm>
          <a:prstGeom prst="borderCallout1">
            <a:avLst>
              <a:gd name="adj1" fmla="val 100568"/>
              <a:gd name="adj2" fmla="val 52022"/>
              <a:gd name="adj3" fmla="val 120892"/>
              <a:gd name="adj4" fmla="val 80602"/>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defTabSz="1300096" rtl="0">
              <a:lnSpc>
                <a:spcPct val="107000"/>
              </a:lnSpc>
              <a:spcAft>
                <a:spcPts val="1138"/>
              </a:spcAft>
            </a:pPr>
            <a:r>
              <a:rPr lang="en-AU" sz="1700" kern="1200">
                <a:solidFill>
                  <a:srgbClr val="2E74B5"/>
                </a:solidFill>
                <a:ea typeface="Calibri" panose="020F0502020204030204" pitchFamily="34" charset="0"/>
                <a:cs typeface="Times New Roman" panose="02020603050405020304" pitchFamily="18" charset="0"/>
              </a:rPr>
              <a:t>How will I keep the personal information secure? </a:t>
            </a:r>
            <a:endParaRPr lang="en-AU" sz="1600" kern="1200">
              <a:solidFill>
                <a:prstClr val="white"/>
              </a:solidFill>
              <a:ea typeface="Calibri" panose="020F0502020204030204" pitchFamily="34" charset="0"/>
              <a:cs typeface="Times New Roman" panose="02020603050405020304" pitchFamily="18" charset="0"/>
            </a:endParaRPr>
          </a:p>
        </p:txBody>
      </p:sp>
      <p:sp>
        <p:nvSpPr>
          <p:cNvPr id="20" name="Rectangle 19"/>
          <p:cNvSpPr/>
          <p:nvPr/>
        </p:nvSpPr>
        <p:spPr>
          <a:xfrm>
            <a:off x="4700298" y="7461853"/>
            <a:ext cx="2194179" cy="1963812"/>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defTabSz="1300096" rtl="0">
              <a:lnSpc>
                <a:spcPct val="107000"/>
              </a:lnSpc>
              <a:spcAft>
                <a:spcPts val="1138"/>
              </a:spcAft>
            </a:pPr>
            <a:endParaRPr lang="en-AU" sz="1700" kern="1200" dirty="0">
              <a:solidFill>
                <a:srgbClr val="C00000"/>
              </a:solidFill>
              <a:ea typeface="Calibri" panose="020F0502020204030204" pitchFamily="34" charset="0"/>
              <a:cs typeface="Times New Roman" panose="02020603050405020304" pitchFamily="18" charset="0"/>
            </a:endParaRPr>
          </a:p>
          <a:p>
            <a:pPr defTabSz="1300096" rtl="0">
              <a:lnSpc>
                <a:spcPct val="107000"/>
              </a:lnSpc>
              <a:spcAft>
                <a:spcPts val="1138"/>
              </a:spcAft>
            </a:pPr>
            <a:r>
              <a:rPr lang="en-AU" sz="1700" kern="1200" dirty="0">
                <a:solidFill>
                  <a:srgbClr val="C00000"/>
                </a:solidFill>
                <a:ea typeface="Calibri" panose="020F0502020204030204" pitchFamily="34" charset="0"/>
                <a:cs typeface="Times New Roman" panose="02020603050405020304" pitchFamily="18" charset="0"/>
              </a:rPr>
              <a:t>Pop-up alert before app download</a:t>
            </a:r>
            <a:endParaRPr lang="en-AU" sz="1600" kern="1200" dirty="0">
              <a:solidFill>
                <a:prstClr val="white"/>
              </a:solidFill>
              <a:ea typeface="Calibri" panose="020F0502020204030204" pitchFamily="34" charset="0"/>
              <a:cs typeface="Times New Roman" panose="02020603050405020304" pitchFamily="18" charset="0"/>
            </a:endParaRPr>
          </a:p>
          <a:p>
            <a:pPr defTabSz="1300096" rtl="0">
              <a:lnSpc>
                <a:spcPct val="107000"/>
              </a:lnSpc>
              <a:spcAft>
                <a:spcPts val="1138"/>
              </a:spcAft>
            </a:pPr>
            <a:r>
              <a:rPr lang="en-AU" sz="1700" kern="1200" dirty="0">
                <a:solidFill>
                  <a:srgbClr val="C00000"/>
                </a:solidFill>
                <a:ea typeface="Calibri" panose="020F0502020204030204" pitchFamily="34" charset="0"/>
                <a:cs typeface="Times New Roman" panose="02020603050405020304" pitchFamily="18" charset="0"/>
              </a:rPr>
              <a:t>Push notifications when personal information is collected</a:t>
            </a:r>
            <a:endParaRPr lang="en-AU" sz="1600" kern="1200" dirty="0">
              <a:solidFill>
                <a:prstClr val="white"/>
              </a:solidFill>
              <a:ea typeface="Calibri" panose="020F0502020204030204" pitchFamily="34" charset="0"/>
              <a:cs typeface="Times New Roman" panose="02020603050405020304" pitchFamily="18" charset="0"/>
            </a:endParaRPr>
          </a:p>
          <a:p>
            <a:pPr defTabSz="1300096" rtl="0">
              <a:lnSpc>
                <a:spcPct val="107000"/>
              </a:lnSpc>
              <a:spcAft>
                <a:spcPts val="1138"/>
              </a:spcAft>
            </a:pPr>
            <a:r>
              <a:rPr lang="en-AU" sz="1600" kern="1200" dirty="0">
                <a:solidFill>
                  <a:prstClr val="white"/>
                </a:solidFill>
                <a:ea typeface="Calibri" panose="020F0502020204030204" pitchFamily="34" charset="0"/>
                <a:cs typeface="Times New Roman" panose="02020603050405020304" pitchFamily="18" charset="0"/>
              </a:rPr>
              <a:t> </a:t>
            </a:r>
          </a:p>
        </p:txBody>
      </p:sp>
      <p:sp>
        <p:nvSpPr>
          <p:cNvPr id="21" name="Rectangle 20"/>
          <p:cNvSpPr/>
          <p:nvPr/>
        </p:nvSpPr>
        <p:spPr>
          <a:xfrm>
            <a:off x="10139217" y="7489597"/>
            <a:ext cx="2194179" cy="1963812"/>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defTabSz="1300096" rtl="0">
              <a:lnSpc>
                <a:spcPct val="107000"/>
              </a:lnSpc>
              <a:spcAft>
                <a:spcPts val="1138"/>
              </a:spcAft>
            </a:pPr>
            <a:endParaRPr lang="en-AU" sz="1700" kern="1200" dirty="0">
              <a:solidFill>
                <a:srgbClr val="C00000"/>
              </a:solidFill>
              <a:ea typeface="Calibri" panose="020F0502020204030204" pitchFamily="34" charset="0"/>
              <a:cs typeface="Times New Roman" panose="02020603050405020304" pitchFamily="18" charset="0"/>
            </a:endParaRPr>
          </a:p>
          <a:p>
            <a:pPr defTabSz="1300096" rtl="0">
              <a:lnSpc>
                <a:spcPct val="107000"/>
              </a:lnSpc>
              <a:spcAft>
                <a:spcPts val="1138"/>
              </a:spcAft>
            </a:pPr>
            <a:r>
              <a:rPr lang="en-AU" sz="1700" kern="1200" dirty="0">
                <a:solidFill>
                  <a:srgbClr val="C00000"/>
                </a:solidFill>
                <a:ea typeface="Calibri" panose="020F0502020204030204" pitchFamily="34" charset="0"/>
                <a:cs typeface="Times New Roman" panose="02020603050405020304" pitchFamily="18" charset="0"/>
              </a:rPr>
              <a:t>To deliver media content to the individual</a:t>
            </a:r>
            <a:endParaRPr lang="en-AU" sz="1600" kern="1200" dirty="0">
              <a:solidFill>
                <a:prstClr val="white"/>
              </a:solidFill>
              <a:ea typeface="Calibri" panose="020F0502020204030204" pitchFamily="34" charset="0"/>
              <a:cs typeface="Times New Roman" panose="02020603050405020304" pitchFamily="18" charset="0"/>
            </a:endParaRPr>
          </a:p>
          <a:p>
            <a:pPr defTabSz="1300096" rtl="0">
              <a:lnSpc>
                <a:spcPct val="107000"/>
              </a:lnSpc>
              <a:spcAft>
                <a:spcPts val="1138"/>
              </a:spcAft>
            </a:pPr>
            <a:r>
              <a:rPr lang="en-AU" sz="1700" kern="1200" dirty="0">
                <a:solidFill>
                  <a:srgbClr val="C00000"/>
                </a:solidFill>
                <a:ea typeface="Calibri" panose="020F0502020204030204" pitchFamily="34" charset="0"/>
                <a:cs typeface="Times New Roman" panose="02020603050405020304" pitchFamily="18" charset="0"/>
              </a:rPr>
              <a:t>To run analytics on the individual’s usage of the app</a:t>
            </a:r>
            <a:endParaRPr lang="en-AU" sz="1600" kern="1200" dirty="0">
              <a:solidFill>
                <a:prstClr val="white"/>
              </a:solidFill>
              <a:ea typeface="Calibri" panose="020F0502020204030204" pitchFamily="34" charset="0"/>
              <a:cs typeface="Times New Roman" panose="02020603050405020304" pitchFamily="18" charset="0"/>
            </a:endParaRPr>
          </a:p>
          <a:p>
            <a:pPr defTabSz="1300096" rtl="0">
              <a:lnSpc>
                <a:spcPct val="107000"/>
              </a:lnSpc>
              <a:spcAft>
                <a:spcPts val="1138"/>
              </a:spcAft>
            </a:pPr>
            <a:r>
              <a:rPr lang="en-AU" sz="1600" kern="1200" dirty="0">
                <a:solidFill>
                  <a:prstClr val="white"/>
                </a:solidFill>
                <a:ea typeface="Calibri" panose="020F0502020204030204" pitchFamily="34" charset="0"/>
                <a:cs typeface="Times New Roman" panose="02020603050405020304" pitchFamily="18" charset="0"/>
              </a:rPr>
              <a:t> </a:t>
            </a:r>
          </a:p>
        </p:txBody>
      </p:sp>
      <p:sp>
        <p:nvSpPr>
          <p:cNvPr id="25" name="Rectangle 24"/>
          <p:cNvSpPr/>
          <p:nvPr/>
        </p:nvSpPr>
        <p:spPr>
          <a:xfrm>
            <a:off x="5491842" y="2974604"/>
            <a:ext cx="2194179" cy="1197146"/>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defTabSz="1300096" rtl="0">
              <a:lnSpc>
                <a:spcPct val="107000"/>
              </a:lnSpc>
              <a:spcAft>
                <a:spcPts val="1138"/>
              </a:spcAft>
            </a:pPr>
            <a:r>
              <a:rPr lang="en-AU" sz="1700" kern="1200">
                <a:solidFill>
                  <a:srgbClr val="C00000"/>
                </a:solidFill>
                <a:ea typeface="Calibri" panose="020F0502020204030204" pitchFamily="34" charset="0"/>
                <a:cs typeface="Times New Roman" panose="02020603050405020304" pitchFamily="18" charset="0"/>
              </a:rPr>
              <a:t>Name, age, address, date of birth, credit card details, email address</a:t>
            </a:r>
            <a:endParaRPr lang="en-AU" sz="1600" kern="1200">
              <a:solidFill>
                <a:prstClr val="white"/>
              </a:solidFill>
              <a:ea typeface="Calibri" panose="020F0502020204030204" pitchFamily="34" charset="0"/>
              <a:cs typeface="Times New Roman" panose="02020603050405020304" pitchFamily="18" charset="0"/>
            </a:endParaRPr>
          </a:p>
        </p:txBody>
      </p:sp>
      <p:sp>
        <p:nvSpPr>
          <p:cNvPr id="26" name="Rectangle 25"/>
          <p:cNvSpPr/>
          <p:nvPr/>
        </p:nvSpPr>
        <p:spPr>
          <a:xfrm>
            <a:off x="10262781" y="2570449"/>
            <a:ext cx="2194179" cy="164693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03" tIns="65001" rIns="130003" bIns="65001" numCol="1" spcCol="0" rtlCol="0" fromWordArt="0" anchor="ctr" anchorCtr="0" forceAA="0" compatLnSpc="1">
            <a:prstTxWarp prst="textNoShape">
              <a:avLst/>
            </a:prstTxWarp>
            <a:noAutofit/>
          </a:bodyPr>
          <a:lstStyle/>
          <a:p>
            <a:pPr defTabSz="1300096" rtl="0"/>
            <a:r>
              <a:rPr lang="en-AU" sz="1700" kern="1200" dirty="0">
                <a:solidFill>
                  <a:srgbClr val="C00000"/>
                </a:solidFill>
                <a:ea typeface="Calibri" panose="020F0502020204030204" pitchFamily="34" charset="0"/>
                <a:cs typeface="Times New Roman" panose="02020603050405020304" pitchFamily="18" charset="0"/>
              </a:rPr>
              <a:t>Access controls</a:t>
            </a:r>
            <a:endParaRPr lang="en-AU" sz="1600" kern="1200" dirty="0">
              <a:solidFill>
                <a:prstClr val="white"/>
              </a:solidFill>
              <a:ea typeface="Calibri" panose="020F0502020204030204" pitchFamily="34" charset="0"/>
              <a:cs typeface="Times New Roman" panose="02020603050405020304" pitchFamily="18" charset="0"/>
            </a:endParaRPr>
          </a:p>
          <a:p>
            <a:pPr defTabSz="1300096" rtl="0"/>
            <a:r>
              <a:rPr lang="en-AU" sz="1700" kern="1200" dirty="0">
                <a:solidFill>
                  <a:srgbClr val="C00000"/>
                </a:solidFill>
                <a:ea typeface="Calibri" panose="020F0502020204030204" pitchFamily="34" charset="0"/>
                <a:cs typeface="Times New Roman" panose="02020603050405020304" pitchFamily="18" charset="0"/>
              </a:rPr>
              <a:t>Data encryption</a:t>
            </a:r>
            <a:endParaRPr lang="en-AU" sz="1600" kern="1200" dirty="0">
              <a:solidFill>
                <a:prstClr val="white"/>
              </a:solidFill>
              <a:ea typeface="Calibri" panose="020F0502020204030204" pitchFamily="34" charset="0"/>
              <a:cs typeface="Times New Roman" panose="02020603050405020304" pitchFamily="18" charset="0"/>
            </a:endParaRPr>
          </a:p>
          <a:p>
            <a:pPr defTabSz="1300096" rtl="0"/>
            <a:r>
              <a:rPr lang="en-AU" sz="1700" kern="1200" dirty="0">
                <a:solidFill>
                  <a:srgbClr val="C00000"/>
                </a:solidFill>
                <a:ea typeface="Calibri" panose="020F0502020204030204" pitchFamily="34" charset="0"/>
                <a:cs typeface="Times New Roman" panose="02020603050405020304" pitchFamily="18" charset="0"/>
              </a:rPr>
              <a:t>Audits of data access</a:t>
            </a:r>
            <a:endParaRPr lang="en-AU" sz="1600" kern="1200" dirty="0">
              <a:solidFill>
                <a:prstClr val="white"/>
              </a:solidFill>
              <a:ea typeface="Calibri" panose="020F0502020204030204" pitchFamily="34" charset="0"/>
              <a:cs typeface="Times New Roman" panose="02020603050405020304" pitchFamily="18" charset="0"/>
            </a:endParaRPr>
          </a:p>
          <a:p>
            <a:pPr defTabSz="1300096" rtl="0"/>
            <a:r>
              <a:rPr lang="en-AU" sz="1700" kern="1200" dirty="0">
                <a:solidFill>
                  <a:srgbClr val="C00000"/>
                </a:solidFill>
                <a:ea typeface="Calibri" panose="020F0502020204030204" pitchFamily="34" charset="0"/>
                <a:cs typeface="Times New Roman" panose="02020603050405020304" pitchFamily="18" charset="0"/>
              </a:rPr>
              <a:t>Two factor authentication</a:t>
            </a:r>
            <a:endParaRPr lang="en-AU" sz="1600" kern="1200" dirty="0">
              <a:solidFill>
                <a:prstClr val="white"/>
              </a:solidFill>
              <a:ea typeface="Calibri" panose="020F0502020204030204" pitchFamily="34" charset="0"/>
              <a:cs typeface="Times New Roman" panose="02020603050405020304" pitchFamily="18" charset="0"/>
            </a:endParaRPr>
          </a:p>
        </p:txBody>
      </p:sp>
      <p:sp>
        <p:nvSpPr>
          <p:cNvPr id="28" name="Title 1"/>
          <p:cNvSpPr txBox="1">
            <a:spLocks/>
          </p:cNvSpPr>
          <p:nvPr/>
        </p:nvSpPr>
        <p:spPr>
          <a:xfrm>
            <a:off x="548370" y="588846"/>
            <a:ext cx="12035323" cy="818427"/>
          </a:xfrm>
          <a:prstGeom prst="rect">
            <a:avLst/>
          </a:prstGeom>
        </p:spPr>
        <p:txBody>
          <a:bodyPr lIns="130003" tIns="65001" rIns="130003" bIns="65001"/>
          <a:lstStyle>
            <a:lvl1pPr algn="l" defTabSz="914447" rtl="0" eaLnBrk="1" latinLnBrk="0" hangingPunct="1">
              <a:lnSpc>
                <a:spcPts val="4000"/>
              </a:lnSpc>
              <a:spcBef>
                <a:spcPct val="0"/>
              </a:spcBef>
              <a:buNone/>
              <a:defRPr sz="4000" kern="1200">
                <a:solidFill>
                  <a:schemeClr val="bg2"/>
                </a:solidFill>
                <a:latin typeface="+mj-lt"/>
                <a:ea typeface="+mj-ea"/>
                <a:cs typeface="Arial" pitchFamily="34" charset="0"/>
              </a:defRPr>
            </a:lvl1pPr>
          </a:lstStyle>
          <a:p>
            <a:pPr algn="ctr"/>
            <a:r>
              <a:rPr lang="en-AU" dirty="0" smtClean="0">
                <a:solidFill>
                  <a:srgbClr val="0079B2"/>
                </a:solidFill>
              </a:rPr>
              <a:t>Privacy Impact Assessments</a:t>
            </a:r>
          </a:p>
        </p:txBody>
      </p:sp>
      <p:sp>
        <p:nvSpPr>
          <p:cNvPr id="27" name="TextBox 26"/>
          <p:cNvSpPr txBox="1"/>
          <p:nvPr/>
        </p:nvSpPr>
        <p:spPr>
          <a:xfrm>
            <a:off x="4069824" y="1646253"/>
            <a:ext cx="4992416" cy="1085395"/>
          </a:xfrm>
          <a:prstGeom prst="rect">
            <a:avLst/>
          </a:prstGeom>
          <a:noFill/>
        </p:spPr>
        <p:txBody>
          <a:bodyPr wrap="square" lIns="130003" tIns="65001" rIns="130003" bIns="65001" rtlCol="0">
            <a:spAutoFit/>
          </a:bodyPr>
          <a:lstStyle/>
          <a:p>
            <a:pPr defTabSz="1300096" rtl="0"/>
            <a:r>
              <a:rPr lang="en-AU" kern="1200" dirty="0">
                <a:solidFill>
                  <a:prstClr val="black"/>
                </a:solidFill>
                <a:latin typeface="Calibri"/>
                <a:ea typeface="+mn-ea"/>
                <a:cs typeface="+mn-cs"/>
              </a:rPr>
              <a:t>Analyse the privacy risks</a:t>
            </a:r>
          </a:p>
          <a:p>
            <a:pPr algn="l" defTabSz="1300096" rtl="0"/>
            <a:endParaRPr lang="en-AU" sz="2600" kern="1200" dirty="0">
              <a:solidFill>
                <a:prstClr val="black"/>
              </a:solidFill>
              <a:latin typeface="Calibri"/>
              <a:ea typeface="+mn-ea"/>
              <a:cs typeface="+mn-cs"/>
            </a:endParaRPr>
          </a:p>
        </p:txBody>
      </p:sp>
    </p:spTree>
    <p:extLst>
      <p:ext uri="{BB962C8B-B14F-4D97-AF65-F5344CB8AC3E}">
        <p14:creationId xmlns:p14="http://schemas.microsoft.com/office/powerpoint/2010/main" val="25776035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879" y="478828"/>
            <a:ext cx="10327213" cy="818427"/>
          </a:xfrm>
        </p:spPr>
        <p:txBody>
          <a:bodyPr/>
          <a:lstStyle/>
          <a:p>
            <a:r>
              <a:rPr lang="en-AU" dirty="0" smtClean="0"/>
              <a:t>PIA e-learning module</a:t>
            </a:r>
            <a:endParaRPr lang="en-AU" dirty="0"/>
          </a:p>
        </p:txBody>
      </p:sp>
      <p:sp>
        <p:nvSpPr>
          <p:cNvPr id="3" name="Content Placeholder 2"/>
          <p:cNvSpPr>
            <a:spLocks noGrp="1"/>
          </p:cNvSpPr>
          <p:nvPr>
            <p:ph idx="1"/>
          </p:nvPr>
        </p:nvSpPr>
        <p:spPr>
          <a:xfrm>
            <a:off x="1422859" y="7231719"/>
            <a:ext cx="10327213" cy="579411"/>
          </a:xfrm>
        </p:spPr>
        <p:txBody>
          <a:bodyPr/>
          <a:lstStyle/>
          <a:p>
            <a:pPr marL="0" lvl="1" indent="0" algn="ctr">
              <a:spcBef>
                <a:spcPts val="1138"/>
              </a:spcBef>
              <a:spcAft>
                <a:spcPts val="1138"/>
              </a:spcAft>
              <a:buNone/>
            </a:pPr>
            <a:r>
              <a:rPr lang="en-AU" dirty="0"/>
              <a:t>www.oaic.gov.au/elearning/pia</a:t>
            </a:r>
          </a:p>
          <a:p>
            <a:pPr marL="0" lvl="1" indent="0">
              <a:spcBef>
                <a:spcPts val="1138"/>
              </a:spcBef>
              <a:spcAft>
                <a:spcPts val="1138"/>
              </a:spcAft>
              <a:buNone/>
            </a:pPr>
            <a:endParaRPr lang="en-AU" i="1" dirty="0"/>
          </a:p>
        </p:txBody>
      </p:sp>
      <p:pic>
        <p:nvPicPr>
          <p:cNvPr id="4" name="Picture 3"/>
          <p:cNvPicPr>
            <a:picLocks noChangeAspect="1"/>
          </p:cNvPicPr>
          <p:nvPr/>
        </p:nvPicPr>
        <p:blipFill rotWithShape="1">
          <a:blip r:embed="rId3"/>
          <a:srcRect l="50165" t="7977" r="104" b="-3988"/>
          <a:stretch/>
        </p:blipFill>
        <p:spPr>
          <a:xfrm>
            <a:off x="1731431" y="1438570"/>
            <a:ext cx="9650596" cy="5822029"/>
          </a:xfrm>
          <a:prstGeom prst="rect">
            <a:avLst/>
          </a:prstGeom>
        </p:spPr>
      </p:pic>
    </p:spTree>
    <p:extLst>
      <p:ext uri="{BB962C8B-B14F-4D97-AF65-F5344CB8AC3E}">
        <p14:creationId xmlns:p14="http://schemas.microsoft.com/office/powerpoint/2010/main" val="272265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normAutofit/>
          </a:bodyPr>
          <a:lstStyle>
            <a:lvl1pPr>
              <a:defRPr>
                <a:solidFill>
                  <a:srgbClr val="6E55A3"/>
                </a:solidFill>
              </a:defRPr>
            </a:lvl1pPr>
          </a:lstStyle>
          <a:p>
            <a:pPr lvl="0" algn="l">
              <a:defRPr sz="1800" cap="none">
                <a:solidFill>
                  <a:srgbClr val="000000"/>
                </a:solidFill>
              </a:defRPr>
            </a:pPr>
            <a:r>
              <a:rPr lang="en-AU" sz="4400" cap="none" dirty="0">
                <a:solidFill>
                  <a:schemeClr val="accent6">
                    <a:lumMod val="75000"/>
                  </a:schemeClr>
                </a:solidFill>
              </a:rPr>
              <a:t>Current financial regulatory perimeters </a:t>
            </a:r>
            <a:endParaRPr sz="4400" cap="none" dirty="0">
              <a:solidFill>
                <a:schemeClr val="accent6">
                  <a:lumMod val="75000"/>
                </a:schemeClr>
              </a:solidFill>
            </a:endParaRPr>
          </a:p>
        </p:txBody>
      </p:sp>
      <p:sp>
        <p:nvSpPr>
          <p:cNvPr id="49" name="Shape 49"/>
          <p:cNvSpPr>
            <a:spLocks noGrp="1"/>
          </p:cNvSpPr>
          <p:nvPr>
            <p:ph type="body" idx="1"/>
          </p:nvPr>
        </p:nvSpPr>
        <p:spPr>
          <a:xfrm>
            <a:off x="952501" y="2716560"/>
            <a:ext cx="11099800" cy="5184576"/>
          </a:xfrm>
          <a:prstGeom prst="rect">
            <a:avLst/>
          </a:prstGeom>
        </p:spPr>
        <p:txBody>
          <a:bodyPr anchor="t">
            <a:noAutofit/>
          </a:bodyPr>
          <a:lstStyle/>
          <a:p>
            <a:pPr marL="0" indent="0">
              <a:spcBef>
                <a:spcPts val="3600"/>
              </a:spcBef>
              <a:spcAft>
                <a:spcPts val="1801"/>
              </a:spcAft>
              <a:buNone/>
            </a:pPr>
            <a:endParaRPr lang="en-AU" sz="3600" b="0" dirty="0"/>
          </a:p>
        </p:txBody>
      </p:sp>
      <p:pic>
        <p:nvPicPr>
          <p:cNvPr id="50" name="ASIClogo-sqversion-RGB-400px-72dpi-filtered.png"/>
          <p:cNvPicPr/>
          <p:nvPr/>
        </p:nvPicPr>
        <p:blipFill>
          <a:blip r:embed="rId3">
            <a:extLst/>
          </a:blip>
          <a:srcRect/>
          <a:stretch>
            <a:fillRect/>
          </a:stretch>
        </p:blipFill>
        <p:spPr>
          <a:xfrm>
            <a:off x="952501" y="8247295"/>
            <a:ext cx="1583128" cy="922173"/>
          </a:xfrm>
          <a:prstGeom prst="rect">
            <a:avLst/>
          </a:prstGeom>
          <a:ln w="12700">
            <a:miter lim="400000"/>
          </a:ln>
        </p:spPr>
      </p:pic>
      <p:sp>
        <p:nvSpPr>
          <p:cNvPr id="52" name="Shape 52"/>
          <p:cNvSpPr/>
          <p:nvPr/>
        </p:nvSpPr>
        <p:spPr>
          <a:xfrm>
            <a:off x="-1" y="9578844"/>
            <a:ext cx="13004801" cy="174758"/>
          </a:xfrm>
          <a:prstGeom prst="rect">
            <a:avLst/>
          </a:prstGeom>
          <a:gradFill>
            <a:gsLst>
              <a:gs pos="0">
                <a:srgbClr val="3F3062"/>
              </a:gs>
              <a:gs pos="100000">
                <a:srgbClr val="6E55A3"/>
              </a:gs>
            </a:gsLst>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dirty="0"/>
          </a:p>
        </p:txBody>
      </p:sp>
      <p:pic>
        <p:nvPicPr>
          <p:cNvPr id="7" name="Picture 2" descr="F:\Innovation Hub\Innovation-Hub-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383" y="8189168"/>
            <a:ext cx="2699918" cy="9221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1" y="2356520"/>
            <a:ext cx="11099800" cy="5832649"/>
          </a:xfrm>
          <a:prstGeom prst="rect">
            <a:avLst/>
          </a:prstGeom>
        </p:spPr>
      </p:pic>
    </p:spTree>
    <p:extLst>
      <p:ext uri="{BB962C8B-B14F-4D97-AF65-F5344CB8AC3E}">
        <p14:creationId xmlns:p14="http://schemas.microsoft.com/office/powerpoint/2010/main" val="428725781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normAutofit/>
          </a:bodyPr>
          <a:lstStyle>
            <a:lvl1pPr>
              <a:defRPr>
                <a:solidFill>
                  <a:srgbClr val="6E55A3"/>
                </a:solidFill>
              </a:defRPr>
            </a:lvl1pPr>
          </a:lstStyle>
          <a:p>
            <a:pPr lvl="0">
              <a:defRPr sz="1800" cap="none">
                <a:solidFill>
                  <a:srgbClr val="000000"/>
                </a:solidFill>
              </a:defRPr>
            </a:pPr>
            <a:r>
              <a:rPr lang="en-AU" sz="4400" cap="none" dirty="0">
                <a:solidFill>
                  <a:schemeClr val="accent6">
                    <a:lumMod val="75000"/>
                  </a:schemeClr>
                </a:solidFill>
              </a:rPr>
              <a:t>ASIC’s approach to regulating fintech</a:t>
            </a:r>
            <a:endParaRPr sz="4400" cap="none" dirty="0">
              <a:solidFill>
                <a:schemeClr val="accent6">
                  <a:lumMod val="75000"/>
                </a:schemeClr>
              </a:solidFill>
            </a:endParaRPr>
          </a:p>
        </p:txBody>
      </p:sp>
      <p:sp>
        <p:nvSpPr>
          <p:cNvPr id="49" name="Shape 49"/>
          <p:cNvSpPr>
            <a:spLocks noGrp="1"/>
          </p:cNvSpPr>
          <p:nvPr>
            <p:ph type="body" idx="1"/>
          </p:nvPr>
        </p:nvSpPr>
        <p:spPr>
          <a:xfrm>
            <a:off x="952501" y="2603501"/>
            <a:ext cx="11099800" cy="4874967"/>
          </a:xfrm>
          <a:prstGeom prst="rect">
            <a:avLst/>
          </a:prstGeom>
        </p:spPr>
        <p:txBody>
          <a:bodyPr anchor="t">
            <a:normAutofit fontScale="92500" lnSpcReduction="10000"/>
          </a:bodyPr>
          <a:lstStyle/>
          <a:p>
            <a:pPr marL="571500" lvl="1" indent="-571500"/>
            <a:r>
              <a:rPr lang="en-AU" sz="3600" b="0" dirty="0" smtClean="0"/>
              <a:t>Our </a:t>
            </a:r>
            <a:r>
              <a:rPr lang="en-AU" sz="3600" b="0" dirty="0"/>
              <a:t>challenge is finding the balance between:</a:t>
            </a:r>
          </a:p>
          <a:p>
            <a:pPr marL="1015949" lvl="2" indent="-571471">
              <a:buFont typeface="Wingdings" panose="05000000000000000000" pitchFamily="2" charset="2"/>
              <a:buChar char="ü"/>
            </a:pPr>
            <a:r>
              <a:rPr lang="en-AU" sz="3600" dirty="0">
                <a:solidFill>
                  <a:schemeClr val="accent6">
                    <a:lumMod val="75000"/>
                  </a:schemeClr>
                </a:solidFill>
              </a:rPr>
              <a:t>Encouraging</a:t>
            </a:r>
            <a:r>
              <a:rPr lang="en-AU" sz="3600" b="0" dirty="0"/>
              <a:t> fintech and innovation, and</a:t>
            </a:r>
          </a:p>
          <a:p>
            <a:pPr marL="1015949" lvl="2" indent="-571471">
              <a:buFont typeface="Wingdings" panose="05000000000000000000" pitchFamily="2" charset="2"/>
              <a:buChar char="ü"/>
            </a:pPr>
            <a:r>
              <a:rPr lang="en-AU" sz="3600" dirty="0">
                <a:solidFill>
                  <a:schemeClr val="accent6">
                    <a:lumMod val="75000"/>
                  </a:schemeClr>
                </a:solidFill>
              </a:rPr>
              <a:t>Not compromising </a:t>
            </a:r>
            <a:r>
              <a:rPr lang="en-AU" sz="3600" b="0" dirty="0"/>
              <a:t>on our core goals of promoting investor and consumer trust and confidence; and  ensuring markets operate in a fair, orderly and transparent way.</a:t>
            </a:r>
          </a:p>
          <a:p>
            <a:pPr marL="395091" lvl="1"/>
            <a:r>
              <a:rPr lang="en-AU" sz="3600" b="0" dirty="0" smtClean="0"/>
              <a:t>How ASIC provides assistance</a:t>
            </a:r>
            <a:endParaRPr lang="en-AU" sz="3600" b="0" dirty="0"/>
          </a:p>
          <a:p>
            <a:pPr marL="395091" lvl="1"/>
            <a:endParaRPr lang="en-AU" dirty="0" smtClean="0"/>
          </a:p>
          <a:p>
            <a:pPr marL="395091" lvl="1"/>
            <a:endParaRPr lang="en-AU" dirty="0"/>
          </a:p>
        </p:txBody>
      </p:sp>
      <p:pic>
        <p:nvPicPr>
          <p:cNvPr id="50" name="ASIClogo-sqversion-RGB-400px-72dpi-filtered.png"/>
          <p:cNvPicPr/>
          <p:nvPr/>
        </p:nvPicPr>
        <p:blipFill>
          <a:blip r:embed="rId3">
            <a:extLst/>
          </a:blip>
          <a:srcRect/>
          <a:stretch>
            <a:fillRect/>
          </a:stretch>
        </p:blipFill>
        <p:spPr>
          <a:xfrm>
            <a:off x="952501" y="8247295"/>
            <a:ext cx="1583128" cy="922173"/>
          </a:xfrm>
          <a:prstGeom prst="rect">
            <a:avLst/>
          </a:prstGeom>
          <a:ln w="12700">
            <a:miter lim="400000"/>
          </a:ln>
        </p:spPr>
      </p:pic>
      <p:sp>
        <p:nvSpPr>
          <p:cNvPr id="52" name="Shape 52"/>
          <p:cNvSpPr/>
          <p:nvPr/>
        </p:nvSpPr>
        <p:spPr>
          <a:xfrm>
            <a:off x="-1" y="9578844"/>
            <a:ext cx="13004801" cy="174758"/>
          </a:xfrm>
          <a:prstGeom prst="rect">
            <a:avLst/>
          </a:prstGeom>
          <a:gradFill>
            <a:gsLst>
              <a:gs pos="0">
                <a:srgbClr val="3F3062"/>
              </a:gs>
              <a:gs pos="100000">
                <a:srgbClr val="6E55A3"/>
              </a:gs>
            </a:gsLst>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dirty="0"/>
          </a:p>
        </p:txBody>
      </p:sp>
      <p:pic>
        <p:nvPicPr>
          <p:cNvPr id="7" name="Picture 2" descr="F:\Innovation Hub\Innovation-Hub-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383" y="8189168"/>
            <a:ext cx="2699918" cy="92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08722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Text Placeholder 2"/>
          <p:cNvSpPr>
            <a:spLocks noGrp="1"/>
          </p:cNvSpPr>
          <p:nvPr>
            <p:ph type="body" idx="1"/>
          </p:nvPr>
        </p:nvSpPr>
        <p:spPr/>
        <p:txBody>
          <a:bodyPr/>
          <a:lstStyle/>
          <a:p>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3004799" cy="9753600"/>
          </a:xfrm>
          <a:prstGeom prst="rect">
            <a:avLst/>
          </a:prstGeom>
        </p:spPr>
      </p:pic>
    </p:spTree>
    <p:extLst>
      <p:ext uri="{BB962C8B-B14F-4D97-AF65-F5344CB8AC3E}">
        <p14:creationId xmlns:p14="http://schemas.microsoft.com/office/powerpoint/2010/main" val="305141961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xfrm>
            <a:off x="952501" y="341536"/>
            <a:ext cx="11099800" cy="2159000"/>
          </a:xfrm>
          <a:prstGeom prst="rect">
            <a:avLst/>
          </a:prstGeom>
        </p:spPr>
        <p:txBody>
          <a:bodyPr>
            <a:normAutofit/>
          </a:bodyPr>
          <a:lstStyle>
            <a:lvl1pPr>
              <a:defRPr>
                <a:solidFill>
                  <a:srgbClr val="6E55A3"/>
                </a:solidFill>
              </a:defRPr>
            </a:lvl1pPr>
          </a:lstStyle>
          <a:p>
            <a:pPr lvl="0">
              <a:defRPr sz="1800" cap="none">
                <a:solidFill>
                  <a:srgbClr val="000000"/>
                </a:solidFill>
              </a:defRPr>
            </a:pPr>
            <a:r>
              <a:rPr lang="en-AU" sz="4400" cap="none" dirty="0">
                <a:solidFill>
                  <a:schemeClr val="accent6">
                    <a:lumMod val="75000"/>
                  </a:schemeClr>
                </a:solidFill>
              </a:rPr>
              <a:t>ASIC’s Regulatory Sandbox framework</a:t>
            </a:r>
            <a:endParaRPr sz="4400" cap="none" dirty="0">
              <a:solidFill>
                <a:schemeClr val="accent6">
                  <a:lumMod val="75000"/>
                </a:schemeClr>
              </a:solidFill>
            </a:endParaRPr>
          </a:p>
        </p:txBody>
      </p:sp>
      <p:sp>
        <p:nvSpPr>
          <p:cNvPr id="49" name="Shape 49"/>
          <p:cNvSpPr>
            <a:spLocks noGrp="1"/>
          </p:cNvSpPr>
          <p:nvPr>
            <p:ph type="body" idx="1"/>
          </p:nvPr>
        </p:nvSpPr>
        <p:spPr>
          <a:xfrm>
            <a:off x="885776" y="1780458"/>
            <a:ext cx="11099800" cy="5832649"/>
          </a:xfrm>
          <a:prstGeom prst="rect">
            <a:avLst/>
          </a:prstGeom>
        </p:spPr>
        <p:txBody>
          <a:bodyPr anchor="t">
            <a:normAutofit fontScale="85000" lnSpcReduction="20000"/>
          </a:bodyPr>
          <a:lstStyle/>
          <a:p>
            <a:pPr marL="0" indent="0">
              <a:buNone/>
            </a:pPr>
            <a:endParaRPr lang="en-AU" sz="3600" dirty="0">
              <a:solidFill>
                <a:schemeClr val="accent6">
                  <a:lumMod val="75000"/>
                </a:schemeClr>
              </a:solidFill>
            </a:endParaRPr>
          </a:p>
          <a:p>
            <a:r>
              <a:rPr lang="en-AU" sz="3600" dirty="0" smtClean="0">
                <a:solidFill>
                  <a:schemeClr val="accent6">
                    <a:lumMod val="75000"/>
                  </a:schemeClr>
                </a:solidFill>
              </a:rPr>
              <a:t>Context </a:t>
            </a:r>
            <a:r>
              <a:rPr lang="en-AU" sz="3600" b="0" dirty="0" smtClean="0">
                <a:solidFill>
                  <a:schemeClr val="accent6">
                    <a:lumMod val="75000"/>
                  </a:schemeClr>
                </a:solidFill>
              </a:rPr>
              <a:t>– </a:t>
            </a:r>
            <a:r>
              <a:rPr lang="en-AU" sz="3600" b="0" dirty="0" smtClean="0">
                <a:solidFill>
                  <a:schemeClr val="tx2"/>
                </a:solidFill>
              </a:rPr>
              <a:t>existing flexible licensing framework.</a:t>
            </a:r>
            <a:endParaRPr lang="en-AU" sz="3600" dirty="0" smtClean="0">
              <a:solidFill>
                <a:schemeClr val="tx2"/>
              </a:solidFill>
            </a:endParaRPr>
          </a:p>
          <a:p>
            <a:r>
              <a:rPr lang="en-AU" sz="3600" dirty="0" smtClean="0">
                <a:solidFill>
                  <a:schemeClr val="accent6">
                    <a:lumMod val="75000"/>
                  </a:schemeClr>
                </a:solidFill>
              </a:rPr>
              <a:t>The regulatory sandbox framework:</a:t>
            </a:r>
          </a:p>
          <a:p>
            <a:pPr lvl="1">
              <a:buFont typeface="Courier New" panose="02070309020205020404" pitchFamily="49" charset="0"/>
              <a:buChar char="o"/>
            </a:pPr>
            <a:r>
              <a:rPr lang="en-AU" sz="3600" dirty="0" smtClean="0">
                <a:solidFill>
                  <a:schemeClr val="accent6">
                    <a:lumMod val="75000"/>
                  </a:schemeClr>
                </a:solidFill>
              </a:rPr>
              <a:t>Additional </a:t>
            </a:r>
            <a:r>
              <a:rPr lang="en-AU" sz="3600" dirty="0">
                <a:solidFill>
                  <a:schemeClr val="accent6">
                    <a:lumMod val="75000"/>
                  </a:schemeClr>
                </a:solidFill>
              </a:rPr>
              <a:t>guidance </a:t>
            </a:r>
            <a:r>
              <a:rPr lang="en-AU" sz="3600" b="0" dirty="0"/>
              <a:t>– organisational </a:t>
            </a:r>
            <a:r>
              <a:rPr lang="en-AU" sz="3600" b="0" dirty="0" smtClean="0"/>
              <a:t>competence</a:t>
            </a:r>
            <a:endParaRPr lang="en-AU" sz="3600" b="0" dirty="0"/>
          </a:p>
          <a:p>
            <a:pPr lvl="1">
              <a:buFont typeface="Courier New" panose="02070309020205020404" pitchFamily="49" charset="0"/>
              <a:buChar char="o"/>
            </a:pPr>
            <a:r>
              <a:rPr lang="en-AU" sz="3600" dirty="0">
                <a:solidFill>
                  <a:schemeClr val="accent6">
                    <a:lumMod val="75000"/>
                  </a:schemeClr>
                </a:solidFill>
              </a:rPr>
              <a:t>Small-scale, heavily automated business </a:t>
            </a:r>
            <a:r>
              <a:rPr lang="en-AU" sz="3600" b="0" dirty="0"/>
              <a:t>– alternative organisational competence (RG 105</a:t>
            </a:r>
            <a:r>
              <a:rPr lang="en-AU" sz="3600" b="0" dirty="0" smtClean="0"/>
              <a:t>)</a:t>
            </a:r>
            <a:endParaRPr lang="en-AU" sz="3600" b="0" dirty="0"/>
          </a:p>
          <a:p>
            <a:pPr lvl="1">
              <a:buFont typeface="Courier New" panose="02070309020205020404" pitchFamily="49" charset="0"/>
              <a:buChar char="o"/>
            </a:pPr>
            <a:r>
              <a:rPr lang="en-AU" sz="3600" dirty="0">
                <a:solidFill>
                  <a:schemeClr val="accent6">
                    <a:lumMod val="75000"/>
                  </a:schemeClr>
                </a:solidFill>
              </a:rPr>
              <a:t>Limited licensing exemption </a:t>
            </a:r>
            <a:r>
              <a:rPr lang="en-AU" sz="3600" b="0" dirty="0"/>
              <a:t>– the ‘regulatory sandbox’ exemption (RG 257</a:t>
            </a:r>
            <a:r>
              <a:rPr lang="en-AU" sz="3600" b="0" dirty="0" smtClean="0"/>
              <a:t>).</a:t>
            </a:r>
            <a:endParaRPr lang="en-AU" sz="3600" b="0" dirty="0"/>
          </a:p>
        </p:txBody>
      </p:sp>
      <p:pic>
        <p:nvPicPr>
          <p:cNvPr id="50" name="ASIClogo-sqversion-RGB-400px-72dpi-filtered.png"/>
          <p:cNvPicPr/>
          <p:nvPr/>
        </p:nvPicPr>
        <p:blipFill>
          <a:blip r:embed="rId3">
            <a:extLst/>
          </a:blip>
          <a:srcRect/>
          <a:stretch>
            <a:fillRect/>
          </a:stretch>
        </p:blipFill>
        <p:spPr>
          <a:xfrm>
            <a:off x="952501" y="8247295"/>
            <a:ext cx="1583128" cy="922173"/>
          </a:xfrm>
          <a:prstGeom prst="rect">
            <a:avLst/>
          </a:prstGeom>
          <a:ln w="12700">
            <a:miter lim="400000"/>
          </a:ln>
        </p:spPr>
      </p:pic>
      <p:sp>
        <p:nvSpPr>
          <p:cNvPr id="52" name="Shape 52"/>
          <p:cNvSpPr/>
          <p:nvPr/>
        </p:nvSpPr>
        <p:spPr>
          <a:xfrm>
            <a:off x="-1" y="9578844"/>
            <a:ext cx="13004801" cy="174758"/>
          </a:xfrm>
          <a:prstGeom prst="rect">
            <a:avLst/>
          </a:prstGeom>
          <a:gradFill>
            <a:gsLst>
              <a:gs pos="0">
                <a:srgbClr val="3F3062"/>
              </a:gs>
              <a:gs pos="100000">
                <a:srgbClr val="6E55A3"/>
              </a:gs>
            </a:gsLst>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dirty="0"/>
          </a:p>
        </p:txBody>
      </p:sp>
      <p:pic>
        <p:nvPicPr>
          <p:cNvPr id="7" name="Picture 2" descr="F:\Innovation Hub\Innovation-Hub-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383" y="8189168"/>
            <a:ext cx="2699918" cy="92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06544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Text Placeholder 2"/>
          <p:cNvSpPr>
            <a:spLocks noGrp="1"/>
          </p:cNvSpPr>
          <p:nvPr>
            <p:ph type="body" idx="1"/>
          </p:nvPr>
        </p:nvSpPr>
        <p:spPr/>
        <p:txBody>
          <a:bodyPr/>
          <a:lstStyle/>
          <a:p>
            <a:endParaRPr lang="en-AU"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1739945989"/>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qZTlbzwhkOEBq_f4HJ0W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hk.3W3rhiEqWtBDEsi7Xg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Nl9qzkNXSk2ij_NoCuEf2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8jhdt9jI2kmDW3acO87di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8VTg_P6rkuq_fbZG2oYX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8_pk8PYzpk.FktMHhDaTF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PHldxlhBv0miWYXN6H8BT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xzY4oecJCE2aPB.u6loWP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hk.3W3rhiEqWtBDEsi7Xg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1xI4A68crEiZSNCDbGy9g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Gq5J2dxDUm3Ma.7NhQKK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Tl75Tp2nEy_4PpazGLtV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BA Horizontal">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_Blank Powerpoint.potx" id="{75F065F0-9E37-43BC-9581-8147BDA5023C}" vid="{8D1F660A-613B-4AA1-A6BC-A16182A8C5E9}"/>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ustrac-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NZ_PPT Template">
  <a:themeElements>
    <a:clrScheme name="ANZ">
      <a:dk1>
        <a:srgbClr val="0A3065"/>
      </a:dk1>
      <a:lt1>
        <a:sysClr val="window" lastClr="FFFFFF"/>
      </a:lt1>
      <a:dk2>
        <a:srgbClr val="9F958F"/>
      </a:dk2>
      <a:lt2>
        <a:srgbClr val="B1B3B4"/>
      </a:lt2>
      <a:accent1>
        <a:srgbClr val="008CD3"/>
      </a:accent1>
      <a:accent2>
        <a:srgbClr val="00C6ED"/>
      </a:accent2>
      <a:accent3>
        <a:srgbClr val="454255"/>
      </a:accent3>
      <a:accent4>
        <a:srgbClr val="5F383C"/>
      </a:accent4>
      <a:accent5>
        <a:srgbClr val="D0B7BD"/>
      </a:accent5>
      <a:accent6>
        <a:srgbClr val="F2D149"/>
      </a:accent6>
      <a:hlink>
        <a:srgbClr val="4BC2FF"/>
      </a:hlink>
      <a:folHlink>
        <a:srgbClr val="184889"/>
      </a:folHlink>
    </a:clrScheme>
    <a:fontScheme name="Capgemin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 cap="flat" cmpd="sng" algn="ctr">
          <a:solidFill>
            <a:schemeClr val="accent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1600" b="1" i="0" u="none" strike="noStrike" cap="none" normalizeH="0" baseline="0" dirty="0" smtClean="0">
            <a:ln>
              <a:noFill/>
            </a:ln>
            <a:effectLst/>
            <a:latin typeface="+mn-lt"/>
            <a:cs typeface="Arial" charset="0"/>
          </a:defRPr>
        </a:defPPr>
      </a:lstStyle>
    </a:spDef>
    <a:lnDef>
      <a:spPr>
        <a:ln>
          <a:solidFill>
            <a:schemeClr val="tx2"/>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err="1" smtClean="0">
            <a:solidFill>
              <a:schemeClr val="tx2">
                <a:lumMod val="50000"/>
              </a:schemeClr>
            </a:solidFill>
          </a:defRPr>
        </a:defPPr>
      </a:lstStyle>
    </a:txDef>
  </a:objectDefaults>
  <a:extraClrSchemeLst/>
</a:theme>
</file>

<file path=ppt/theme/theme7.xml><?xml version="1.0" encoding="utf-8"?>
<a:theme xmlns:a="http://schemas.openxmlformats.org/drawingml/2006/main" name="ANZ_Section bre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AIC">
  <a:themeElements>
    <a:clrScheme name="OAIC">
      <a:dk1>
        <a:sysClr val="windowText" lastClr="000000"/>
      </a:dk1>
      <a:lt1>
        <a:sysClr val="window" lastClr="FFFFFF"/>
      </a:lt1>
      <a:dk2>
        <a:srgbClr val="0D395C"/>
      </a:dk2>
      <a:lt2>
        <a:srgbClr val="0079B2"/>
      </a:lt2>
      <a:accent1>
        <a:srgbClr val="0079B2"/>
      </a:accent1>
      <a:accent2>
        <a:srgbClr val="6A2C91"/>
      </a:accent2>
      <a:accent3>
        <a:srgbClr val="C44704"/>
      </a:accent3>
      <a:accent4>
        <a:srgbClr val="0D395C"/>
      </a:accent4>
      <a:accent5>
        <a:srgbClr val="0079B2"/>
      </a:accent5>
      <a:accent6>
        <a:srgbClr val="6A2C91"/>
      </a:accent6>
      <a:hlink>
        <a:srgbClr val="0D395C"/>
      </a:hlink>
      <a:folHlink>
        <a:srgbClr val="0079B2"/>
      </a:folHlink>
    </a:clrScheme>
    <a:fontScheme name="OAIC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AIC_Master.potx" id="{5FAB1B07-7580-4C03-83F0-4EDA9C89D472}" vid="{41F7CC32-C3A3-4A41-BBC1-E53162872631}"/>
    </a:ext>
  </a:extLst>
</a:theme>
</file>

<file path=ppt/theme/theme9.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Heavy"/>
        <a:ea typeface="Avenir Heavy"/>
        <a:cs typeface="Avenir Heavy"/>
      </a:majorFont>
      <a:minorFont>
        <a:latin typeface="Avenir Heavy"/>
        <a:ea typeface="Avenir Heavy"/>
        <a:cs typeface="Avenir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2034</Words>
  <Application>Microsoft Office PowerPoint</Application>
  <PresentationFormat>Custom</PresentationFormat>
  <Paragraphs>344</Paragraphs>
  <Slides>43</Slides>
  <Notes>32</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43</vt:i4>
      </vt:variant>
    </vt:vector>
  </HeadingPairs>
  <TitlesOfParts>
    <vt:vector size="52" baseType="lpstr">
      <vt:lpstr>White</vt:lpstr>
      <vt:lpstr>RBA Horizontal</vt:lpstr>
      <vt:lpstr>Office Theme</vt:lpstr>
      <vt:lpstr>1_Office Theme</vt:lpstr>
      <vt:lpstr>1_austrac-powerpoint-template</vt:lpstr>
      <vt:lpstr>ANZ_PPT Template</vt:lpstr>
      <vt:lpstr>ANZ_Section break</vt:lpstr>
      <vt:lpstr>OAIC</vt:lpstr>
      <vt:lpstr>think-cell Slide</vt:lpstr>
      <vt:lpstr>PowerPoint Presentation</vt:lpstr>
      <vt:lpstr>PowerPoint Presentation</vt:lpstr>
      <vt:lpstr>         The latest from the Innovation Hub  Mark Adams | Innovation Hub Coordinator | ASIC   17  August 2017</vt:lpstr>
      <vt:lpstr>Australia’s financial regulatory framework</vt:lpstr>
      <vt:lpstr>Current financial regulatory perimeters </vt:lpstr>
      <vt:lpstr>ASIC’s approach to regulating fintech</vt:lpstr>
      <vt:lpstr>PowerPoint Presentation</vt:lpstr>
      <vt:lpstr>ASIC’s Regulatory Sandbox framework</vt:lpstr>
      <vt:lpstr>PowerPoint Presentation</vt:lpstr>
      <vt:lpstr>Crowd sourced funding</vt:lpstr>
      <vt:lpstr>ASIC’s Regtech Showcase – Late September   </vt:lpstr>
      <vt:lpstr>Further information</vt:lpstr>
      <vt:lpstr>Joint Regulator Info Session</vt:lpstr>
      <vt:lpstr>The Reserve Bank’s Roles in the  Payments System</vt:lpstr>
      <vt:lpstr>Payments System Board Mandate</vt:lpstr>
      <vt:lpstr>New Payments Platform Timeline</vt:lpstr>
      <vt:lpstr>Key NPP Functionality</vt:lpstr>
      <vt:lpstr>NPP Program Update</vt:lpstr>
      <vt:lpstr>PowerPoint Presentation</vt:lpstr>
      <vt:lpstr>Licensing statistics  </vt:lpstr>
      <vt:lpstr>Existing licensing approach</vt:lpstr>
      <vt:lpstr>Application broken into two potential phases</vt:lpstr>
      <vt:lpstr>Comparison of licensing process</vt:lpstr>
      <vt:lpstr>Phased licensing – restricted ADI proposal</vt:lpstr>
      <vt:lpstr> </vt:lpstr>
      <vt:lpstr>Restricted ADI – ongoing requirements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Why privacy?</vt:lpstr>
      <vt:lpstr>What the community thinks</vt:lpstr>
      <vt:lpstr>PowerPoint Presentation</vt:lpstr>
      <vt:lpstr>PowerPoint Presentation</vt:lpstr>
      <vt:lpstr>PIA e-learning module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2017-08-24T02:06:09Z</dcterms:modified>
</cp:coreProperties>
</file>